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6.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7.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8.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9.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10.xml" ContentType="application/vnd.openxmlformats-officedocument.theme+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theme/theme11.xml" ContentType="application/vnd.openxmlformats-officedocument.theme+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76" r:id="rId9"/>
    <p:sldMasterId id="2147484458" r:id="rId10"/>
    <p:sldMasterId id="2147484525" r:id="rId11"/>
    <p:sldMasterId id="2147484534" r:id="rId12"/>
    <p:sldMasterId id="2147484555" r:id="rId13"/>
    <p:sldMasterId id="2147484591" r:id="rId14"/>
    <p:sldMasterId id="2147484618" r:id="rId15"/>
    <p:sldMasterId id="2147484645" r:id="rId16"/>
    <p:sldMasterId id="2147484673" r:id="rId17"/>
    <p:sldMasterId id="2147484709" r:id="rId18"/>
    <p:sldMasterId id="2147484755" r:id="rId19"/>
    <p:sldMasterId id="2147484784" r:id="rId20"/>
  </p:sldMasterIdLst>
  <p:notesMasterIdLst>
    <p:notesMasterId r:id="rId50"/>
  </p:notesMasterIdLst>
  <p:handoutMasterIdLst>
    <p:handoutMasterId r:id="rId51"/>
  </p:handoutMasterIdLst>
  <p:sldIdLst>
    <p:sldId id="1691" r:id="rId21"/>
    <p:sldId id="1692" r:id="rId22"/>
    <p:sldId id="1693" r:id="rId23"/>
    <p:sldId id="1694" r:id="rId24"/>
    <p:sldId id="1690" r:id="rId25"/>
    <p:sldId id="1689" r:id="rId26"/>
    <p:sldId id="1674" r:id="rId27"/>
    <p:sldId id="1662" r:id="rId28"/>
    <p:sldId id="1672" r:id="rId29"/>
    <p:sldId id="1678" r:id="rId30"/>
    <p:sldId id="1564" r:id="rId31"/>
    <p:sldId id="1607" r:id="rId32"/>
    <p:sldId id="1673" r:id="rId33"/>
    <p:sldId id="1677" r:id="rId34"/>
    <p:sldId id="1688" r:id="rId35"/>
    <p:sldId id="1700" r:id="rId36"/>
    <p:sldId id="1695" r:id="rId37"/>
    <p:sldId id="1680" r:id="rId38"/>
    <p:sldId id="1665" r:id="rId39"/>
    <p:sldId id="1698" r:id="rId40"/>
    <p:sldId id="1696" r:id="rId41"/>
    <p:sldId id="1701" r:id="rId42"/>
    <p:sldId id="1699" r:id="rId43"/>
    <p:sldId id="1686" r:id="rId44"/>
    <p:sldId id="1683" r:id="rId45"/>
    <p:sldId id="1668" r:id="rId46"/>
    <p:sldId id="1669" r:id="rId47"/>
    <p:sldId id="1687" r:id="rId48"/>
    <p:sldId id="1667" r:id="rId4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F377351-AA58-4A42-A64C-48719B975E8A}">
          <p14:sldIdLst>
            <p14:sldId id="1691"/>
            <p14:sldId id="1692"/>
            <p14:sldId id="1693"/>
            <p14:sldId id="1694"/>
            <p14:sldId id="1690"/>
            <p14:sldId id="1689"/>
            <p14:sldId id="1674"/>
            <p14:sldId id="1662"/>
            <p14:sldId id="1672"/>
            <p14:sldId id="1678"/>
            <p14:sldId id="1564"/>
            <p14:sldId id="1607"/>
            <p14:sldId id="1673"/>
            <p14:sldId id="1677"/>
            <p14:sldId id="1688"/>
            <p14:sldId id="1700"/>
            <p14:sldId id="1695"/>
            <p14:sldId id="1680"/>
            <p14:sldId id="1665"/>
            <p14:sldId id="1698"/>
            <p14:sldId id="1696"/>
            <p14:sldId id="1701"/>
            <p14:sldId id="1699"/>
            <p14:sldId id="1686"/>
            <p14:sldId id="1683"/>
            <p14:sldId id="1668"/>
            <p14:sldId id="1669"/>
            <p14:sldId id="1687"/>
            <p14:sldId id="1667"/>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Sanjeevini Mittal" initials="SM" lastIdx="1" clrIdx="2">
    <p:extLst/>
  </p:cmAuthor>
  <p:cmAuthor id="3" name="Author" initials="A" lastIdx="61" clrIdx="3"/>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72C6"/>
    <a:srgbClr val="DC3C00"/>
    <a:srgbClr val="FFFFFF"/>
    <a:srgbClr val="009E49"/>
    <a:srgbClr val="00BCF2"/>
    <a:srgbClr val="7FBA00"/>
    <a:srgbClr val="002050"/>
    <a:srgbClr val="000000"/>
    <a:srgbClr val="68217A"/>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61" autoAdjust="0"/>
    <p:restoredTop sz="66172" autoAdjust="0"/>
  </p:normalViewPr>
  <p:slideViewPr>
    <p:cSldViewPr snapToObjects="1">
      <p:cViewPr varScale="1">
        <p:scale>
          <a:sx n="58" d="100"/>
          <a:sy n="58" d="100"/>
        </p:scale>
        <p:origin x="1872" y="78"/>
      </p:cViewPr>
      <p:guideLst>
        <p:guide orient="horz" pos="2203"/>
        <p:guide pos="3917"/>
      </p:guideLst>
    </p:cSldViewPr>
  </p:slideViewPr>
  <p:outlineViewPr>
    <p:cViewPr>
      <p:scale>
        <a:sx n="33" d="100"/>
        <a:sy n="33" d="100"/>
      </p:scale>
      <p:origin x="0" y="-2862"/>
    </p:cViewPr>
  </p:outlineViewPr>
  <p:notesTextViewPr>
    <p:cViewPr>
      <p:scale>
        <a:sx n="3" d="2"/>
        <a:sy n="3" d="2"/>
      </p:scale>
      <p:origin x="0" y="0"/>
    </p:cViewPr>
  </p:notesTextViewPr>
  <p:sorterViewPr>
    <p:cViewPr>
      <p:scale>
        <a:sx n="70" d="100"/>
        <a:sy n="70" d="100"/>
      </p:scale>
      <p:origin x="0" y="-5900"/>
    </p:cViewPr>
  </p:sorterViewPr>
  <p:notesViewPr>
    <p:cSldViewPr snapToObjects="1" showGuides="1">
      <p:cViewPr varScale="1">
        <p:scale>
          <a:sx n="81" d="100"/>
          <a:sy n="81" d="100"/>
        </p:scale>
        <p:origin x="2226" y="96"/>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5.xml"/><Relationship Id="rId18" Type="http://schemas.openxmlformats.org/officeDocument/2006/relationships/slideMaster" Target="slideMasters/slideMaster10.xml"/><Relationship Id="rId26" Type="http://schemas.openxmlformats.org/officeDocument/2006/relationships/slide" Target="slides/slide6.xml"/><Relationship Id="rId39" Type="http://schemas.openxmlformats.org/officeDocument/2006/relationships/slide" Target="slides/slide19.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slide" Target="slides/slide27.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customXml" Target="../customXml/item7.xml"/><Relationship Id="rId12" Type="http://schemas.openxmlformats.org/officeDocument/2006/relationships/slideMaster" Target="slideMasters/slideMaster4.xml"/><Relationship Id="rId17" Type="http://schemas.openxmlformats.org/officeDocument/2006/relationships/slideMaster" Target="slideMasters/slideMaster9.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2" Type="http://schemas.openxmlformats.org/officeDocument/2006/relationships/customXml" Target="../customXml/item2.xml"/><Relationship Id="rId16" Type="http://schemas.openxmlformats.org/officeDocument/2006/relationships/slideMaster" Target="slideMasters/slideMaster8.xml"/><Relationship Id="rId20" Type="http://schemas.openxmlformats.org/officeDocument/2006/relationships/slideMaster" Target="slideMasters/slideMaster12.xml"/><Relationship Id="rId29" Type="http://schemas.openxmlformats.org/officeDocument/2006/relationships/slide" Target="slides/slide9.xml"/><Relationship Id="rId41" Type="http://schemas.openxmlformats.org/officeDocument/2006/relationships/slide" Target="slides/slide21.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Master" Target="slideMasters/slideMaster3.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presProps" Target="presProps.xml"/><Relationship Id="rId5" Type="http://schemas.openxmlformats.org/officeDocument/2006/relationships/customXml" Target="../customXml/item5.xml"/><Relationship Id="rId15" Type="http://schemas.openxmlformats.org/officeDocument/2006/relationships/slideMaster" Target="slideMasters/slideMaster7.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10" Type="http://schemas.openxmlformats.org/officeDocument/2006/relationships/slideMaster" Target="slideMasters/slideMaster2.xml"/><Relationship Id="rId19" Type="http://schemas.openxmlformats.org/officeDocument/2006/relationships/slideMaster" Target="slideMasters/slideMaster11.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Master" Target="slideMasters/slideMaster1.xml"/><Relationship Id="rId14" Type="http://schemas.openxmlformats.org/officeDocument/2006/relationships/slideMaster" Target="slideMasters/slideMaster6.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tableStyles" Target="tableStyles.xml"/><Relationship Id="rId8" Type="http://schemas.openxmlformats.org/officeDocument/2006/relationships/customXml" Target="../customXml/item8.xml"/><Relationship Id="rId51" Type="http://schemas.openxmlformats.org/officeDocument/2006/relationships/handoutMaster" Target="handoutMasters/handoutMaster1.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1" Type="http://schemas.openxmlformats.org/officeDocument/2006/relationships/image" Target="../media/image56.png"/></Relationships>
</file>

<file path=ppt/diagrams/_rels/data10.xml.rels><?xml version="1.0" encoding="UTF-8" standalone="yes"?>
<Relationships xmlns="http://schemas.openxmlformats.org/package/2006/relationships"><Relationship Id="rId1" Type="http://schemas.openxmlformats.org/officeDocument/2006/relationships/image" Target="../media/image56.png"/></Relationships>
</file>

<file path=ppt/diagrams/_rels/data2.xml.rels><?xml version="1.0" encoding="UTF-8" standalone="yes"?>
<Relationships xmlns="http://schemas.openxmlformats.org/package/2006/relationships"><Relationship Id="rId1" Type="http://schemas.openxmlformats.org/officeDocument/2006/relationships/image" Target="../media/image58.png"/></Relationships>
</file>

<file path=ppt/diagrams/_rels/data3.xml.rels><?xml version="1.0" encoding="UTF-8" standalone="yes"?>
<Relationships xmlns="http://schemas.openxmlformats.org/package/2006/relationships"><Relationship Id="rId1" Type="http://schemas.openxmlformats.org/officeDocument/2006/relationships/image" Target="../media/image56.png"/></Relationships>
</file>

<file path=ppt/diagrams/_rels/data4.xml.rels><?xml version="1.0" encoding="UTF-8" standalone="yes"?>
<Relationships xmlns="http://schemas.openxmlformats.org/package/2006/relationships"><Relationship Id="rId1" Type="http://schemas.openxmlformats.org/officeDocument/2006/relationships/image" Target="../media/image58.png"/></Relationships>
</file>

<file path=ppt/diagrams/_rels/data5.xml.rels><?xml version="1.0" encoding="UTF-8" standalone="yes"?>
<Relationships xmlns="http://schemas.openxmlformats.org/package/2006/relationships"><Relationship Id="rId1" Type="http://schemas.openxmlformats.org/officeDocument/2006/relationships/image" Target="../media/image72.png"/></Relationships>
</file>

<file path=ppt/diagrams/_rels/data6.xml.rels><?xml version="1.0" encoding="UTF-8" standalone="yes"?>
<Relationships xmlns="http://schemas.openxmlformats.org/package/2006/relationships"><Relationship Id="rId1" Type="http://schemas.openxmlformats.org/officeDocument/2006/relationships/image" Target="../media/image73.png"/></Relationships>
</file>

<file path=ppt/diagrams/_rels/data7.xml.rels><?xml version="1.0" encoding="UTF-8" standalone="yes"?>
<Relationships xmlns="http://schemas.openxmlformats.org/package/2006/relationships"><Relationship Id="rId1" Type="http://schemas.openxmlformats.org/officeDocument/2006/relationships/image" Target="../media/image74.png"/></Relationships>
</file>

<file path=ppt/diagrams/_rels/data8.xml.rels><?xml version="1.0" encoding="UTF-8" standalone="yes"?>
<Relationships xmlns="http://schemas.openxmlformats.org/package/2006/relationships"><Relationship Id="rId1" Type="http://schemas.openxmlformats.org/officeDocument/2006/relationships/image" Target="../media/image78.png"/></Relationships>
</file>

<file path=ppt/diagrams/_rels/data9.xml.rels><?xml version="1.0" encoding="UTF-8" standalone="yes"?>
<Relationships xmlns="http://schemas.openxmlformats.org/package/2006/relationships"><Relationship Id="rId1" Type="http://schemas.openxmlformats.org/officeDocument/2006/relationships/image" Target="../media/image79.png"/></Relationships>
</file>

<file path=ppt/diagrams/_rels/drawing1.xml.rels><?xml version="1.0" encoding="UTF-8" standalone="yes"?>
<Relationships xmlns="http://schemas.openxmlformats.org/package/2006/relationships"><Relationship Id="rId1" Type="http://schemas.openxmlformats.org/officeDocument/2006/relationships/image" Target="../media/image56.png"/></Relationships>
</file>

<file path=ppt/diagrams/_rels/drawing10.xml.rels><?xml version="1.0" encoding="UTF-8" standalone="yes"?>
<Relationships xmlns="http://schemas.openxmlformats.org/package/2006/relationships"><Relationship Id="rId1" Type="http://schemas.openxmlformats.org/officeDocument/2006/relationships/image" Target="../media/image56.png"/></Relationships>
</file>

<file path=ppt/diagrams/_rels/drawing2.xml.rels><?xml version="1.0" encoding="UTF-8" standalone="yes"?>
<Relationships xmlns="http://schemas.openxmlformats.org/package/2006/relationships"><Relationship Id="rId1" Type="http://schemas.openxmlformats.org/officeDocument/2006/relationships/image" Target="../media/image58.png"/></Relationships>
</file>

<file path=ppt/diagrams/_rels/drawing3.xml.rels><?xml version="1.0" encoding="UTF-8" standalone="yes"?>
<Relationships xmlns="http://schemas.openxmlformats.org/package/2006/relationships"><Relationship Id="rId1" Type="http://schemas.openxmlformats.org/officeDocument/2006/relationships/image" Target="../media/image56.png"/></Relationships>
</file>

<file path=ppt/diagrams/_rels/drawing4.xml.rels><?xml version="1.0" encoding="UTF-8" standalone="yes"?>
<Relationships xmlns="http://schemas.openxmlformats.org/package/2006/relationships"><Relationship Id="rId1" Type="http://schemas.openxmlformats.org/officeDocument/2006/relationships/image" Target="../media/image58.png"/></Relationships>
</file>

<file path=ppt/diagrams/_rels/drawing5.xml.rels><?xml version="1.0" encoding="UTF-8" standalone="yes"?>
<Relationships xmlns="http://schemas.openxmlformats.org/package/2006/relationships"><Relationship Id="rId1" Type="http://schemas.openxmlformats.org/officeDocument/2006/relationships/image" Target="../media/image72.png"/></Relationships>
</file>

<file path=ppt/diagrams/_rels/drawing6.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7.xml.rels><?xml version="1.0" encoding="UTF-8" standalone="yes"?>
<Relationships xmlns="http://schemas.openxmlformats.org/package/2006/relationships"><Relationship Id="rId1" Type="http://schemas.openxmlformats.org/officeDocument/2006/relationships/image" Target="../media/image74.png"/></Relationships>
</file>

<file path=ppt/diagrams/_rels/drawing8.xml.rels><?xml version="1.0" encoding="UTF-8" standalone="yes"?>
<Relationships xmlns="http://schemas.openxmlformats.org/package/2006/relationships"><Relationship Id="rId1" Type="http://schemas.openxmlformats.org/officeDocument/2006/relationships/image" Target="../media/image78.png"/></Relationships>
</file>

<file path=ppt/diagrams/_rels/drawing9.xml.rels><?xml version="1.0" encoding="UTF-8" standalone="yes"?>
<Relationships xmlns="http://schemas.openxmlformats.org/package/2006/relationships"><Relationship Id="rId1" Type="http://schemas.openxmlformats.org/officeDocument/2006/relationships/image" Target="../media/image7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F9E8AE0C-957D-B641-9ACB-5384A461C886}"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72EE4911-54DE-E54F-9D3A-C9F17883B87F}" type="presOf" srcId="{46AB99D6-83BC-4C8D-8A5C-033EDB4E386F}" destId="{79D7CEDB-8104-4451-ACE4-9C54728C8F31}" srcOrd="0" destOrd="0" presId="urn:microsoft.com/office/officeart/2008/layout/CircularPictureCallout"/>
    <dgm:cxn modelId="{5DEAF86E-3D2E-9746-92CB-DBAB2C100158}" type="presOf" srcId="{A5B64BFC-6D51-4FD0-8EB5-7F0CFF12ED8E}" destId="{62FCCB03-E374-451D-98F2-5D828F934070}" srcOrd="0" destOrd="0" presId="urn:microsoft.com/office/officeart/2008/layout/CircularPictureCallout"/>
    <dgm:cxn modelId="{307430F0-3120-FA46-B1A1-71F5FD3A7F95}" type="presParOf" srcId="{62FCCB03-E374-451D-98F2-5D828F934070}" destId="{8ADE9732-7F45-49AD-A367-88683D9353B9}" srcOrd="0" destOrd="0" presId="urn:microsoft.com/office/officeart/2008/layout/CircularPictureCallout"/>
    <dgm:cxn modelId="{667C7003-1A19-A848-997F-D7F300BD7244}" type="presParOf" srcId="{8ADE9732-7F45-49AD-A367-88683D9353B9}" destId="{FC274685-C9F5-4094-86C4-B75E27DE907C}" srcOrd="0" destOrd="0" presId="urn:microsoft.com/office/officeart/2008/layout/CircularPictureCallout"/>
    <dgm:cxn modelId="{78997B77-C869-8144-8B61-D9EF22344BCF}" type="presParOf" srcId="{FC274685-C9F5-4094-86C4-B75E27DE907C}" destId="{46D36D89-423D-4446-B477-AB475692CC3D}" srcOrd="0" destOrd="0" presId="urn:microsoft.com/office/officeart/2008/layout/CircularPictureCallout"/>
    <dgm:cxn modelId="{82B014F4-2511-734D-B27A-CDF9FC85C839}"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FEBCC62-E43B-4963-BC87-1661DBF1F17F}" type="presOf" srcId="{46AB99D6-83BC-4C8D-8A5C-033EDB4E386F}" destId="{79D7CEDB-8104-4451-ACE4-9C54728C8F31}" srcOrd="0" destOrd="0" presId="urn:microsoft.com/office/officeart/2008/layout/CircularPictureCallout"/>
    <dgm:cxn modelId="{5954CF5C-B8B3-4D2D-8996-BDE7119712D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AC098F3-AE79-4340-9836-15C064A50A59}" type="presOf" srcId="{C0281889-47E3-4FCF-B048-44D1E229A3C4}" destId="{46D36D89-423D-4446-B477-AB475692CC3D}" srcOrd="0" destOrd="0" presId="urn:microsoft.com/office/officeart/2008/layout/CircularPictureCallout"/>
    <dgm:cxn modelId="{28B8A58B-42BA-42A5-B96A-FCB6F37E9451}" type="presParOf" srcId="{62FCCB03-E374-451D-98F2-5D828F934070}" destId="{8ADE9732-7F45-49AD-A367-88683D9353B9}" srcOrd="0" destOrd="0" presId="urn:microsoft.com/office/officeart/2008/layout/CircularPictureCallout"/>
    <dgm:cxn modelId="{D697E399-2BF1-4521-86C5-4F19BBD64258}" type="presParOf" srcId="{8ADE9732-7F45-49AD-A367-88683D9353B9}" destId="{FC274685-C9F5-4094-86C4-B75E27DE907C}" srcOrd="0" destOrd="0" presId="urn:microsoft.com/office/officeart/2008/layout/CircularPictureCallout"/>
    <dgm:cxn modelId="{F5692CF8-12FC-42A7-9CC1-8EA9B485152F}" type="presParOf" srcId="{FC274685-C9F5-4094-86C4-B75E27DE907C}" destId="{46D36D89-423D-4446-B477-AB475692CC3D}" srcOrd="0" destOrd="0" presId="urn:microsoft.com/office/officeart/2008/layout/CircularPictureCallout"/>
    <dgm:cxn modelId="{BC80DE34-02C4-47E8-BBC3-7EBA7F7C871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040B28EA-8794-F64B-B522-010C58C3E0E5}"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B97D2E2-56CF-2949-9DB0-1B39CFC74D67}" type="presOf" srcId="{46AB99D6-83BC-4C8D-8A5C-033EDB4E386F}" destId="{79D7CEDB-8104-4451-ACE4-9C54728C8F31}" srcOrd="0" destOrd="0" presId="urn:microsoft.com/office/officeart/2008/layout/CircularPictureCallout"/>
    <dgm:cxn modelId="{221105E7-AF34-FE47-BF35-362C32170AB6}" type="presOf" srcId="{C0281889-47E3-4FCF-B048-44D1E229A3C4}" destId="{46D36D89-423D-4446-B477-AB475692CC3D}" srcOrd="0" destOrd="0" presId="urn:microsoft.com/office/officeart/2008/layout/CircularPictureCallout"/>
    <dgm:cxn modelId="{95E2F947-D6F5-D94A-A835-4735B4AFF29E}" type="presParOf" srcId="{62FCCB03-E374-451D-98F2-5D828F934070}" destId="{8ADE9732-7F45-49AD-A367-88683D9353B9}" srcOrd="0" destOrd="0" presId="urn:microsoft.com/office/officeart/2008/layout/CircularPictureCallout"/>
    <dgm:cxn modelId="{17099287-A1DA-3B46-88AC-E83CA8639DEA}" type="presParOf" srcId="{8ADE9732-7F45-49AD-A367-88683D9353B9}" destId="{FC274685-C9F5-4094-86C4-B75E27DE907C}" srcOrd="0" destOrd="0" presId="urn:microsoft.com/office/officeart/2008/layout/CircularPictureCallout"/>
    <dgm:cxn modelId="{B548C7E5-540B-EC48-865D-D85207A452F9}" type="presParOf" srcId="{FC274685-C9F5-4094-86C4-B75E27DE907C}" destId="{46D36D89-423D-4446-B477-AB475692CC3D}" srcOrd="0" destOrd="0" presId="urn:microsoft.com/office/officeart/2008/layout/CircularPictureCallout"/>
    <dgm:cxn modelId="{E0335067-E4F4-E241-97A9-9253E6ED870C}"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F9E8AE0C-957D-B641-9ACB-5384A461C886}"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72EE4911-54DE-E54F-9D3A-C9F17883B87F}" type="presOf" srcId="{46AB99D6-83BC-4C8D-8A5C-033EDB4E386F}" destId="{79D7CEDB-8104-4451-ACE4-9C54728C8F31}" srcOrd="0" destOrd="0" presId="urn:microsoft.com/office/officeart/2008/layout/CircularPictureCallout"/>
    <dgm:cxn modelId="{5DEAF86E-3D2E-9746-92CB-DBAB2C100158}" type="presOf" srcId="{A5B64BFC-6D51-4FD0-8EB5-7F0CFF12ED8E}" destId="{62FCCB03-E374-451D-98F2-5D828F934070}" srcOrd="0" destOrd="0" presId="urn:microsoft.com/office/officeart/2008/layout/CircularPictureCallout"/>
    <dgm:cxn modelId="{307430F0-3120-FA46-B1A1-71F5FD3A7F95}" type="presParOf" srcId="{62FCCB03-E374-451D-98F2-5D828F934070}" destId="{8ADE9732-7F45-49AD-A367-88683D9353B9}" srcOrd="0" destOrd="0" presId="urn:microsoft.com/office/officeart/2008/layout/CircularPictureCallout"/>
    <dgm:cxn modelId="{667C7003-1A19-A848-997F-D7F300BD7244}" type="presParOf" srcId="{8ADE9732-7F45-49AD-A367-88683D9353B9}" destId="{FC274685-C9F5-4094-86C4-B75E27DE907C}" srcOrd="0" destOrd="0" presId="urn:microsoft.com/office/officeart/2008/layout/CircularPictureCallout"/>
    <dgm:cxn modelId="{78997B77-C869-8144-8B61-D9EF22344BCF}" type="presParOf" srcId="{FC274685-C9F5-4094-86C4-B75E27DE907C}" destId="{46D36D89-423D-4446-B477-AB475692CC3D}" srcOrd="0" destOrd="0" presId="urn:microsoft.com/office/officeart/2008/layout/CircularPictureCallout"/>
    <dgm:cxn modelId="{82B014F4-2511-734D-B27A-CDF9FC85C839}"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040B28EA-8794-F64B-B522-010C58C3E0E5}"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B97D2E2-56CF-2949-9DB0-1B39CFC74D67}" type="presOf" srcId="{46AB99D6-83BC-4C8D-8A5C-033EDB4E386F}" destId="{79D7CEDB-8104-4451-ACE4-9C54728C8F31}" srcOrd="0" destOrd="0" presId="urn:microsoft.com/office/officeart/2008/layout/CircularPictureCallout"/>
    <dgm:cxn modelId="{221105E7-AF34-FE47-BF35-362C32170AB6}" type="presOf" srcId="{C0281889-47E3-4FCF-B048-44D1E229A3C4}" destId="{46D36D89-423D-4446-B477-AB475692CC3D}" srcOrd="0" destOrd="0" presId="urn:microsoft.com/office/officeart/2008/layout/CircularPictureCallout"/>
    <dgm:cxn modelId="{95E2F947-D6F5-D94A-A835-4735B4AFF29E}" type="presParOf" srcId="{62FCCB03-E374-451D-98F2-5D828F934070}" destId="{8ADE9732-7F45-49AD-A367-88683D9353B9}" srcOrd="0" destOrd="0" presId="urn:microsoft.com/office/officeart/2008/layout/CircularPictureCallout"/>
    <dgm:cxn modelId="{17099287-A1DA-3B46-88AC-E83CA8639DEA}" type="presParOf" srcId="{8ADE9732-7F45-49AD-A367-88683D9353B9}" destId="{FC274685-C9F5-4094-86C4-B75E27DE907C}" srcOrd="0" destOrd="0" presId="urn:microsoft.com/office/officeart/2008/layout/CircularPictureCallout"/>
    <dgm:cxn modelId="{B548C7E5-540B-EC48-865D-D85207A452F9}" type="presParOf" srcId="{FC274685-C9F5-4094-86C4-B75E27DE907C}" destId="{46D36D89-423D-4446-B477-AB475692CC3D}" srcOrd="0" destOrd="0" presId="urn:microsoft.com/office/officeart/2008/layout/CircularPictureCallout"/>
    <dgm:cxn modelId="{E0335067-E4F4-E241-97A9-9253E6ED870C}"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99477DC9-D69A-4769-8AE7-085533AA2EDA}" srcId="{F751C726-06BB-459F-8B88-45E00F7906DC}" destId="{47C348FE-1FAD-4F31-ADE0-A8D4B06FAA3C}" srcOrd="0" destOrd="0" parTransId="{FADBC1F3-E587-4883-ADB5-17136167A4F9}" sibTransId="{471EA7B6-4D84-4F6D-818A-CE146920DA27}"/>
    <dgm:cxn modelId="{284923E8-F5EA-452E-BFC5-74F6CB72E666}" type="presOf" srcId="{F751C726-06BB-459F-8B88-45E00F7906DC}" destId="{B90A6B99-15DE-4F71-BD33-9274A6D58730}" srcOrd="0" destOrd="0" presId="urn:microsoft.com/office/officeart/2008/layout/CircularPictureCallout"/>
    <dgm:cxn modelId="{2424C338-0E58-4C75-9ECE-C505FAFC4006}" type="presOf" srcId="{47C348FE-1FAD-4F31-ADE0-A8D4B06FAA3C}" destId="{8D4F6EED-8521-4E37-8810-77EE6E3F5B89}" srcOrd="0" destOrd="0" presId="urn:microsoft.com/office/officeart/2008/layout/CircularPictureCallout"/>
    <dgm:cxn modelId="{976B7AAF-ED30-4487-9A9C-584E87C1A23E}" type="presOf" srcId="{471EA7B6-4D84-4F6D-818A-CE146920DA27}" destId="{F65DC68E-F7A5-4F7E-9236-6CA8F3ACDF82}" srcOrd="0" destOrd="0" presId="urn:microsoft.com/office/officeart/2008/layout/CircularPictureCallout"/>
    <dgm:cxn modelId="{4EDD837F-1D40-4452-BA9B-2B5D2C6E02EB}" type="presParOf" srcId="{B90A6B99-15DE-4F71-BD33-9274A6D58730}" destId="{EA1AC1E5-CFBF-4BBA-AE64-805ACE736B05}" srcOrd="0" destOrd="0" presId="urn:microsoft.com/office/officeart/2008/layout/CircularPictureCallout"/>
    <dgm:cxn modelId="{66F1471B-EA37-46BA-8C09-BECDB8367283}" type="presParOf" srcId="{EA1AC1E5-CFBF-4BBA-AE64-805ACE736B05}" destId="{56BC542D-8DBB-46FD-A041-B4B308B06E2A}" srcOrd="0" destOrd="0" presId="urn:microsoft.com/office/officeart/2008/layout/CircularPictureCallout"/>
    <dgm:cxn modelId="{E5622672-DD9F-4B03-97A6-7D27DF7B25D1}" type="presParOf" srcId="{56BC542D-8DBB-46FD-A041-B4B308B06E2A}" destId="{F65DC68E-F7A5-4F7E-9236-6CA8F3ACDF82}" srcOrd="0" destOrd="0" presId="urn:microsoft.com/office/officeart/2008/layout/CircularPictureCallout"/>
    <dgm:cxn modelId="{AF85D614-FFD6-482D-9B03-B220B1FE16CF}"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6F9D9BB5-E974-4735-A441-41198F43FDD9}" srcId="{CE7E0F03-BAEE-4A08-BFB5-9B8E63E586FF}" destId="{9830AC34-8BEB-44A5-B545-497E7C2B9546}" srcOrd="0" destOrd="0" parTransId="{C3B52A9E-B4BD-4ED4-BD21-9EB8D8925295}" sibTransId="{6047CC94-F81B-4DAA-BAD4-3A07003B6418}"/>
    <dgm:cxn modelId="{A567C9C6-264F-4A70-B0AC-DE302874F47F}" type="presOf" srcId="{9830AC34-8BEB-44A5-B545-497E7C2B9546}" destId="{7B7E01F2-483A-4155-B3BF-14C3DB5E76A6}" srcOrd="0" destOrd="0" presId="urn:microsoft.com/office/officeart/2008/layout/CircularPictureCallout"/>
    <dgm:cxn modelId="{23B08BED-9D29-4BAB-8A5F-FF411B3F1B8F}" type="presOf" srcId="{CE7E0F03-BAEE-4A08-BFB5-9B8E63E586FF}" destId="{051F52C1-6139-409E-8641-EB8734128EA4}" srcOrd="0" destOrd="0" presId="urn:microsoft.com/office/officeart/2008/layout/CircularPictureCallout"/>
    <dgm:cxn modelId="{83E35631-1F53-4641-B724-D5152FF7CBF5}" type="presOf" srcId="{6047CC94-F81B-4DAA-BAD4-3A07003B6418}" destId="{306AFE9D-CCA1-4A93-9691-FC978F9CE9A1}" srcOrd="0" destOrd="0" presId="urn:microsoft.com/office/officeart/2008/layout/CircularPictureCallout"/>
    <dgm:cxn modelId="{C1A4991E-675D-45C5-8284-17105355FE8C}" type="presParOf" srcId="{051F52C1-6139-409E-8641-EB8734128EA4}" destId="{89DA9132-4571-4405-8C90-186411EA8AD8}" srcOrd="0" destOrd="0" presId="urn:microsoft.com/office/officeart/2008/layout/CircularPictureCallout"/>
    <dgm:cxn modelId="{E6DEF36B-DD95-4513-98E8-EA2E5505B57B}" type="presParOf" srcId="{89DA9132-4571-4405-8C90-186411EA8AD8}" destId="{04D635B6-8F99-42A1-AE01-BA1F581CA3CC}" srcOrd="0" destOrd="0" presId="urn:microsoft.com/office/officeart/2008/layout/CircularPictureCallout"/>
    <dgm:cxn modelId="{9A00818F-B6F8-4364-8D46-236AA08F874D}" type="presParOf" srcId="{04D635B6-8F99-42A1-AE01-BA1F581CA3CC}" destId="{306AFE9D-CCA1-4A93-9691-FC978F9CE9A1}" srcOrd="0" destOrd="0" presId="urn:microsoft.com/office/officeart/2008/layout/CircularPictureCallout"/>
    <dgm:cxn modelId="{56DD5D02-CB59-4F28-AB35-89F01445B1A5}"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DF6A3DDC-259B-4FBF-9E44-90399006B274}" type="presOf" srcId="{0EBD0570-87DE-48D4-9B05-D47A4E390D1E}" destId="{D4EFBD8C-1BD9-44D3-91C2-8814CE1EF1E9}" srcOrd="0" destOrd="0" presId="urn:microsoft.com/office/officeart/2008/layout/CircularPictureCallout"/>
    <dgm:cxn modelId="{B8996267-4525-4712-9435-750119B25FFD}" type="presOf" srcId="{B5C0B2FB-77D1-43B5-AC47-EBF6D31315F6}" destId="{6AE5439B-8436-4FD1-9635-8BAA6EB19DEE}" srcOrd="0" destOrd="0" presId="urn:microsoft.com/office/officeart/2008/layout/CircularPictureCallout"/>
    <dgm:cxn modelId="{03F0947F-8C7A-4058-B02E-4907D887D855}"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A7EC34DE-0B3F-4C1D-A750-41A1982CBA50}" type="presParOf" srcId="{6AE5439B-8436-4FD1-9635-8BAA6EB19DEE}" destId="{950978B9-0511-427D-B2E7-7C3DFC12B3BA}" srcOrd="0" destOrd="0" presId="urn:microsoft.com/office/officeart/2008/layout/CircularPictureCallout"/>
    <dgm:cxn modelId="{0EEBE900-7DA6-4752-8B57-CB8AC4BEFD17}" type="presParOf" srcId="{950978B9-0511-427D-B2E7-7C3DFC12B3BA}" destId="{B2605915-65ED-4D21-8E6E-6CA0E33282E5}" srcOrd="0" destOrd="0" presId="urn:microsoft.com/office/officeart/2008/layout/CircularPictureCallout"/>
    <dgm:cxn modelId="{BA0F9C53-70CB-4572-AFF8-260BB7829425}" type="presParOf" srcId="{B2605915-65ED-4D21-8E6E-6CA0E33282E5}" destId="{D4EFBD8C-1BD9-44D3-91C2-8814CE1EF1E9}" srcOrd="0" destOrd="0" presId="urn:microsoft.com/office/officeart/2008/layout/CircularPictureCallout"/>
    <dgm:cxn modelId="{BE5899D3-845D-4098-A75D-54AE442C064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FEBCC62-E43B-4963-BC87-1661DBF1F17F}" type="presOf" srcId="{46AB99D6-83BC-4C8D-8A5C-033EDB4E386F}" destId="{79D7CEDB-8104-4451-ACE4-9C54728C8F31}" srcOrd="0" destOrd="0" presId="urn:microsoft.com/office/officeart/2008/layout/CircularPictureCallout"/>
    <dgm:cxn modelId="{5954CF5C-B8B3-4D2D-8996-BDE7119712D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AC098F3-AE79-4340-9836-15C064A50A59}" type="presOf" srcId="{C0281889-47E3-4FCF-B048-44D1E229A3C4}" destId="{46D36D89-423D-4446-B477-AB475692CC3D}" srcOrd="0" destOrd="0" presId="urn:microsoft.com/office/officeart/2008/layout/CircularPictureCallout"/>
    <dgm:cxn modelId="{28B8A58B-42BA-42A5-B96A-FCB6F37E9451}" type="presParOf" srcId="{62FCCB03-E374-451D-98F2-5D828F934070}" destId="{8ADE9732-7F45-49AD-A367-88683D9353B9}" srcOrd="0" destOrd="0" presId="urn:microsoft.com/office/officeart/2008/layout/CircularPictureCallout"/>
    <dgm:cxn modelId="{D697E399-2BF1-4521-86C5-4F19BBD64258}" type="presParOf" srcId="{8ADE9732-7F45-49AD-A367-88683D9353B9}" destId="{FC274685-C9F5-4094-86C4-B75E27DE907C}" srcOrd="0" destOrd="0" presId="urn:microsoft.com/office/officeart/2008/layout/CircularPictureCallout"/>
    <dgm:cxn modelId="{F5692CF8-12FC-42A7-9CC1-8EA9B485152F}" type="presParOf" srcId="{FC274685-C9F5-4094-86C4-B75E27DE907C}" destId="{46D36D89-423D-4446-B477-AB475692CC3D}" srcOrd="0" destOrd="0" presId="urn:microsoft.com/office/officeart/2008/layout/CircularPictureCallout"/>
    <dgm:cxn modelId="{BC80DE34-02C4-47E8-BBC3-7EBA7F7C871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DF6A3DDC-259B-4FBF-9E44-90399006B274}" type="presOf" srcId="{0EBD0570-87DE-48D4-9B05-D47A4E390D1E}" destId="{D4EFBD8C-1BD9-44D3-91C2-8814CE1EF1E9}" srcOrd="0" destOrd="0" presId="urn:microsoft.com/office/officeart/2008/layout/CircularPictureCallout"/>
    <dgm:cxn modelId="{B8996267-4525-4712-9435-750119B25FFD}" type="presOf" srcId="{B5C0B2FB-77D1-43B5-AC47-EBF6D31315F6}" destId="{6AE5439B-8436-4FD1-9635-8BAA6EB19DEE}" srcOrd="0" destOrd="0" presId="urn:microsoft.com/office/officeart/2008/layout/CircularPictureCallout"/>
    <dgm:cxn modelId="{03F0947F-8C7A-4058-B02E-4907D887D855}"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A7EC34DE-0B3F-4C1D-A750-41A1982CBA50}" type="presParOf" srcId="{6AE5439B-8436-4FD1-9635-8BAA6EB19DEE}" destId="{950978B9-0511-427D-B2E7-7C3DFC12B3BA}" srcOrd="0" destOrd="0" presId="urn:microsoft.com/office/officeart/2008/layout/CircularPictureCallout"/>
    <dgm:cxn modelId="{0EEBE900-7DA6-4752-8B57-CB8AC4BEFD17}" type="presParOf" srcId="{950978B9-0511-427D-B2E7-7C3DFC12B3BA}" destId="{B2605915-65ED-4D21-8E6E-6CA0E33282E5}" srcOrd="0" destOrd="0" presId="urn:microsoft.com/office/officeart/2008/layout/CircularPictureCallout"/>
    <dgm:cxn modelId="{BA0F9C53-70CB-4572-AFF8-260BB7829425}" type="presParOf" srcId="{B2605915-65ED-4D21-8E6E-6CA0E33282E5}" destId="{D4EFBD8C-1BD9-44D3-91C2-8814CE1EF1E9}" srcOrd="0" destOrd="0" presId="urn:microsoft.com/office/officeart/2008/layout/CircularPictureCallout"/>
    <dgm:cxn modelId="{BE5899D3-845D-4098-A75D-54AE442C064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6625" y="215296"/>
          <a:ext cx="743619" cy="74361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64135" y="599147"/>
          <a:ext cx="248598" cy="12818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22250">
            <a:lnSpc>
              <a:spcPct val="90000"/>
            </a:lnSpc>
            <a:spcBef>
              <a:spcPct val="0"/>
            </a:spcBef>
            <a:spcAft>
              <a:spcPct val="35000"/>
            </a:spcAft>
          </a:pPr>
          <a:endParaRPr lang="nb-NO" sz="500" kern="1200" dirty="0"/>
        </a:p>
        <a:p>
          <a:pPr lvl="0" algn="ctr" defTabSz="222250">
            <a:lnSpc>
              <a:spcPct val="90000"/>
            </a:lnSpc>
            <a:spcBef>
              <a:spcPct val="0"/>
            </a:spcBef>
            <a:spcAft>
              <a:spcPct val="35000"/>
            </a:spcAft>
          </a:pPr>
          <a:endParaRPr lang="en-GB" sz="500" kern="1200" dirty="0"/>
        </a:p>
      </dsp:txBody>
      <dsp:txXfrm>
        <a:off x="264135" y="599147"/>
        <a:ext cx="248598" cy="12818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82" y="376955"/>
          <a:ext cx="1332150" cy="1332150"/>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183" y="1064602"/>
          <a:ext cx="445349" cy="22963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a:p>
        <a:p>
          <a:pPr lvl="0" algn="ctr" defTabSz="266700">
            <a:lnSpc>
              <a:spcPct val="90000"/>
            </a:lnSpc>
            <a:spcBef>
              <a:spcPct val="0"/>
            </a:spcBef>
            <a:spcAft>
              <a:spcPct val="35000"/>
            </a:spcAft>
          </a:pPr>
          <a:endParaRPr lang="en-GB" sz="600" kern="1200" dirty="0"/>
        </a:p>
      </dsp:txBody>
      <dsp:txXfrm>
        <a:off x="473183" y="1064602"/>
        <a:ext cx="445349" cy="2296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851" y="200625"/>
          <a:ext cx="709005" cy="709005"/>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1840" y="566609"/>
          <a:ext cx="237026" cy="122216"/>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22250">
            <a:lnSpc>
              <a:spcPct val="90000"/>
            </a:lnSpc>
            <a:spcBef>
              <a:spcPct val="0"/>
            </a:spcBef>
            <a:spcAft>
              <a:spcPct val="35000"/>
            </a:spcAft>
          </a:pPr>
          <a:endParaRPr lang="nb-NO" sz="500" kern="1200" dirty="0"/>
        </a:p>
        <a:p>
          <a:pPr lvl="0" algn="ctr" defTabSz="222250">
            <a:lnSpc>
              <a:spcPct val="90000"/>
            </a:lnSpc>
            <a:spcBef>
              <a:spcPct val="0"/>
            </a:spcBef>
            <a:spcAft>
              <a:spcPct val="35000"/>
            </a:spcAft>
          </a:pPr>
          <a:endParaRPr lang="en-GB" sz="500" kern="1200" dirty="0"/>
        </a:p>
      </dsp:txBody>
      <dsp:txXfrm>
        <a:off x="251840" y="566609"/>
        <a:ext cx="237026" cy="1222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6625" y="215296"/>
          <a:ext cx="743619" cy="74361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64135" y="599147"/>
          <a:ext cx="248598" cy="12818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22250">
            <a:lnSpc>
              <a:spcPct val="90000"/>
            </a:lnSpc>
            <a:spcBef>
              <a:spcPct val="0"/>
            </a:spcBef>
            <a:spcAft>
              <a:spcPct val="35000"/>
            </a:spcAft>
          </a:pPr>
          <a:endParaRPr lang="nb-NO" sz="500" kern="1200" dirty="0"/>
        </a:p>
        <a:p>
          <a:pPr lvl="0" algn="ctr" defTabSz="222250">
            <a:lnSpc>
              <a:spcPct val="90000"/>
            </a:lnSpc>
            <a:spcBef>
              <a:spcPct val="0"/>
            </a:spcBef>
            <a:spcAft>
              <a:spcPct val="35000"/>
            </a:spcAft>
          </a:pPr>
          <a:endParaRPr lang="en-GB" sz="500" kern="1200" dirty="0"/>
        </a:p>
      </dsp:txBody>
      <dsp:txXfrm>
        <a:off x="264135" y="599147"/>
        <a:ext cx="248598" cy="1281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851" y="200625"/>
          <a:ext cx="709005" cy="709005"/>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1840" y="566609"/>
          <a:ext cx="237026" cy="122216"/>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22250">
            <a:lnSpc>
              <a:spcPct val="90000"/>
            </a:lnSpc>
            <a:spcBef>
              <a:spcPct val="0"/>
            </a:spcBef>
            <a:spcAft>
              <a:spcPct val="35000"/>
            </a:spcAft>
          </a:pPr>
          <a:endParaRPr lang="nb-NO" sz="500" kern="1200" dirty="0"/>
        </a:p>
        <a:p>
          <a:pPr lvl="0" algn="ctr" defTabSz="222250">
            <a:lnSpc>
              <a:spcPct val="90000"/>
            </a:lnSpc>
            <a:spcBef>
              <a:spcPct val="0"/>
            </a:spcBef>
            <a:spcAft>
              <a:spcPct val="35000"/>
            </a:spcAft>
          </a:pPr>
          <a:endParaRPr lang="en-GB" sz="500" kern="1200" dirty="0"/>
        </a:p>
      </dsp:txBody>
      <dsp:txXfrm>
        <a:off x="251840" y="566609"/>
        <a:ext cx="237026" cy="12221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8729" y="-13183"/>
          <a:ext cx="723885" cy="723885"/>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74456" y="365829"/>
          <a:ext cx="352430" cy="18172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a:t> </a:t>
          </a:r>
          <a:endParaRPr lang="en-GB" sz="1100" kern="1200" dirty="0"/>
        </a:p>
      </dsp:txBody>
      <dsp:txXfrm>
        <a:off x="374456" y="365829"/>
        <a:ext cx="352430" cy="18172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404" y="190961"/>
          <a:ext cx="719420" cy="71942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9638" y="562052"/>
          <a:ext cx="234953" cy="121147"/>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a:t> </a:t>
          </a:r>
          <a:endParaRPr lang="en-GB" sz="700" kern="1200" dirty="0"/>
        </a:p>
      </dsp:txBody>
      <dsp:txXfrm>
        <a:off x="249638" y="562052"/>
        <a:ext cx="234953" cy="12114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729" y="5172"/>
          <a:ext cx="723885" cy="723885"/>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456" y="384185"/>
          <a:ext cx="352430" cy="18172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a:t> </a:t>
          </a:r>
          <a:endParaRPr lang="en-GB" sz="1100" kern="1200" dirty="0"/>
        </a:p>
      </dsp:txBody>
      <dsp:txXfrm>
        <a:off x="374456" y="384185"/>
        <a:ext cx="352430" cy="18172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82" y="376955"/>
          <a:ext cx="1332150" cy="133215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183" y="1064602"/>
          <a:ext cx="445349" cy="22963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a:p>
        <a:p>
          <a:pPr lvl="0" algn="ctr" defTabSz="266700">
            <a:lnSpc>
              <a:spcPct val="90000"/>
            </a:lnSpc>
            <a:spcBef>
              <a:spcPct val="0"/>
            </a:spcBef>
            <a:spcAft>
              <a:spcPct val="35000"/>
            </a:spcAft>
          </a:pPr>
          <a:endParaRPr lang="en-GB" sz="600" kern="1200" dirty="0"/>
        </a:p>
      </dsp:txBody>
      <dsp:txXfrm>
        <a:off x="473183" y="1064602"/>
        <a:ext cx="445349" cy="22963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729" y="5172"/>
          <a:ext cx="723885" cy="723885"/>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456" y="384185"/>
          <a:ext cx="352430" cy="18172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a:t> </a:t>
          </a:r>
          <a:endParaRPr lang="en-GB" sz="1100" kern="1200" dirty="0"/>
        </a:p>
      </dsp:txBody>
      <dsp:txXfrm>
        <a:off x="374456" y="384185"/>
        <a:ext cx="352430" cy="181721"/>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2/25/2016</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2/25/2016</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CloudRoadShow</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EFB8AAB-EBB8-4EFF-B8E2-40E54B216AB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2/25/2016 5:45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096921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cap="none" dirty="0"/>
              <a:t>Documentation - https://graph.microsoft.com</a:t>
            </a:r>
          </a:p>
          <a:p>
            <a:r>
              <a:rPr lang="en-US" sz="900" cap="none" dirty="0"/>
              <a:t>App registration</a:t>
            </a:r>
          </a:p>
          <a:p>
            <a:endParaRPr lang="en-US" sz="900" cap="none"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Show</a:t>
            </a:r>
            <a:r>
              <a:rPr lang="en-US" baseline="0" dirty="0"/>
              <a:t> app registration from </a:t>
            </a:r>
            <a:r>
              <a:rPr lang="en-US" sz="900" kern="1200" dirty="0">
                <a:solidFill>
                  <a:schemeClr val="tx1"/>
                </a:solidFill>
                <a:latin typeface="Segoe UI Light" pitchFamily="34" charset="0"/>
                <a:ea typeface="+mn-ea"/>
                <a:cs typeface="+mn-cs"/>
              </a:rPr>
              <a:t>http://dev.office.com/getting-started/office365apis and through azure management portal</a:t>
            </a:r>
            <a:endParaRPr lang="en-US" dirty="0"/>
          </a:p>
          <a:p>
            <a:endParaRPr lang="en-US" sz="900" cap="none" dirty="0"/>
          </a:p>
          <a:p>
            <a:endParaRPr lang="en-US" sz="900" cap="none" dirty="0"/>
          </a:p>
        </p:txBody>
      </p:sp>
      <p:sp>
        <p:nvSpPr>
          <p:cNvPr id="6" name="Date Placeholder 5"/>
          <p:cNvSpPr>
            <a:spLocks noGrp="1"/>
          </p:cNvSpPr>
          <p:nvPr>
            <p:ph type="dt" idx="12"/>
          </p:nvPr>
        </p:nvSpPr>
        <p:spPr/>
        <p:txBody>
          <a:bodyPr/>
          <a:lstStyle/>
          <a:p>
            <a:fld id="{238A6B97-4D2A-4552-9E81-80BDCABB2DFB}" type="datetime8">
              <a:rPr lang="en-US" smtClean="0">
                <a:solidFill>
                  <a:prstClr val="black"/>
                </a:solidFill>
              </a:rPr>
              <a:t>2/25/2016 5:52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60760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cap="none" dirty="0"/>
              <a:t>SDKs</a:t>
            </a:r>
          </a:p>
          <a:p>
            <a:r>
              <a:rPr lang="en-US" sz="900" cap="none" dirty="0"/>
              <a:t>Code samples - </a:t>
            </a:r>
            <a:r>
              <a:rPr lang="en-US" sz="900" cap="none" dirty="0" err="1"/>
              <a:t>Github</a:t>
            </a:r>
            <a:endParaRPr lang="en-US" sz="900" cap="none" dirty="0"/>
          </a:p>
          <a:p>
            <a:endParaRPr lang="en-US" sz="900" cap="none" dirty="0"/>
          </a:p>
        </p:txBody>
      </p:sp>
      <p:sp>
        <p:nvSpPr>
          <p:cNvPr id="6" name="Date Placeholder 5"/>
          <p:cNvSpPr>
            <a:spLocks noGrp="1"/>
          </p:cNvSpPr>
          <p:nvPr>
            <p:ph type="dt" idx="12"/>
          </p:nvPr>
        </p:nvSpPr>
        <p:spPr/>
        <p:txBody>
          <a:bodyPr/>
          <a:lstStyle/>
          <a:p>
            <a:fld id="{E638B0E3-6832-47E6-AF84-53B8BD39059B}" type="datetime8">
              <a:rPr lang="en-US" smtClean="0">
                <a:solidFill>
                  <a:prstClr val="black"/>
                </a:solidFill>
              </a:rPr>
              <a:t>2/25/2016 5:52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60390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2/25/2016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1128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55732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7594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2/25/2016 5:44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70900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9EC638C-CD72-4471-BAF6-AFC9E9C9D3DB}"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2/25/2016 5:50 PM</a:t>
            </a:fld>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prstClr val="black"/>
              </a:solidFill>
              <a:effectLst/>
              <a:uLnTx/>
              <a:uFillTx/>
            </a:endParaRPr>
          </a:p>
        </p:txBody>
      </p:sp>
      <p:sp>
        <p:nvSpPr>
          <p:cNvPr id="7" name="Header Placeholder 6"/>
          <p:cNvSpPr>
            <a:spLocks noGrp="1"/>
          </p:cNvSpPr>
          <p:nvPr>
            <p:ph type="hdr"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2014</a:t>
            </a:r>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334663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Our Office 365 developer vision focuses on the</a:t>
            </a:r>
            <a:r>
              <a:rPr lang="en-US" baseline="0" dirty="0"/>
              <a:t> </a:t>
            </a:r>
            <a:r>
              <a:rPr lang="en-US" dirty="0"/>
              <a:t>Users’ experience and their data.</a:t>
            </a:r>
            <a:r>
              <a:rPr lang="en-US" baseline="0" dirty="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a:p>
          <a:p>
            <a:endParaRPr lang="en-US" dirty="0"/>
          </a:p>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2/25/2016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41193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7</a:t>
            </a:fld>
            <a:endParaRPr lang="en-GB">
              <a:solidFill>
                <a:prstClr val="black"/>
              </a:solidFill>
              <a:latin typeface="Calibri" panose="020F0502020204030204"/>
            </a:endParaRPr>
          </a:p>
        </p:txBody>
      </p:sp>
    </p:spTree>
    <p:extLst>
      <p:ext uri="{BB962C8B-B14F-4D97-AF65-F5344CB8AC3E}">
        <p14:creationId xmlns:p14="http://schemas.microsoft.com/office/powerpoint/2010/main" val="3861859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68B676-5DDC-4994-BBC3-FC4B9D9F03A6}" type="slidenum">
              <a:rPr lang="en-US" smtClean="0"/>
              <a:t>10</a:t>
            </a:fld>
            <a:endParaRPr lang="en-US"/>
          </a:p>
        </p:txBody>
      </p:sp>
    </p:spTree>
    <p:extLst>
      <p:ext uri="{BB962C8B-B14F-4D97-AF65-F5344CB8AC3E}">
        <p14:creationId xmlns:p14="http://schemas.microsoft.com/office/powerpoint/2010/main" val="990289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2/25/2016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582213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15</a:t>
            </a:fld>
            <a:endParaRPr lang="en-GB">
              <a:solidFill>
                <a:prstClr val="black"/>
              </a:solidFill>
              <a:latin typeface="Calibri" panose="020F0502020204030204"/>
            </a:endParaRPr>
          </a:p>
        </p:txBody>
      </p:sp>
    </p:spTree>
    <p:extLst>
      <p:ext uri="{BB962C8B-B14F-4D97-AF65-F5344CB8AC3E}">
        <p14:creationId xmlns:p14="http://schemas.microsoft.com/office/powerpoint/2010/main" val="1859888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cap="none" dirty="0"/>
          </a:p>
          <a:p>
            <a:r>
              <a:rPr lang="en-US" dirty="0"/>
              <a:t>https://graph.microsoft.com/beta/me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https://graph.microsoft.com/beta/me/manager</a:t>
            </a:r>
          </a:p>
          <a:p>
            <a:r>
              <a:rPr lang="en-US" dirty="0"/>
              <a:t>https://graph.microsoft.com/beta/me/messages</a:t>
            </a:r>
          </a:p>
          <a:p>
            <a:r>
              <a:rPr lang="en-US" dirty="0"/>
              <a:t>https://graph.microsoft.com/beta/me/events</a:t>
            </a:r>
          </a:p>
          <a:p>
            <a:r>
              <a:rPr lang="en-US" dirty="0"/>
              <a:t>https://graph.microsoft.com/beta/me/files</a:t>
            </a:r>
          </a:p>
          <a:p>
            <a:r>
              <a:rPr lang="en-US" dirty="0"/>
              <a:t>https://graph.microsoft.com/beta/me/files/{id}/createdbyuser/manager</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https://graph.microsoft.com/beta/me/files/{id}/createdbyuser/manager/?$whatif</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https://graph.microsoft.com/beta/myorganization/users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https://graph.microsoft.com/beta/myorganization/groups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https://graph.microsoft.com/beta/me/joinedgroups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https://graph.microsoft.com/beta/me/joinedgroups/{id}/files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https://graph.microsoft.com/beta/me/joinedgroups/{id}/conversations</a:t>
            </a:r>
          </a:p>
          <a:p>
            <a:endParaRPr lang="en-US" sz="900" cap="none"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638B0E3-6832-47E6-AF84-53B8BD39059B}"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2/25/2016 5:51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prstClr val="black"/>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34128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33237" rtl="0" eaLnBrk="1" fontAlgn="auto" latinLnBrk="0" hangingPunct="1">
              <a:lnSpc>
                <a:spcPct val="100000"/>
              </a:lnSpc>
              <a:spcBef>
                <a:spcPts val="0"/>
              </a:spcBef>
              <a:spcAft>
                <a:spcPts val="0"/>
              </a:spcAft>
              <a:buClrTx/>
              <a:buSzTx/>
              <a:buFontTx/>
              <a:buNone/>
              <a:tabLst/>
              <a:defRPr/>
            </a:pPr>
            <a:fld id="{47FCBB42-8A3C-4AB5-AB28-70532FD908F2}" type="slidenum">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3237"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20065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9.png"/><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5.png"/><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9.png"/><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41.png"/><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42.png"/><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43.png"/><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9.png"/><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9.png"/><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5.pn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6.emf"/><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emf"/><Relationship Id="rId1" Type="http://schemas.openxmlformats.org/officeDocument/2006/relationships/slideMaster" Target="../slideMasters/slideMaster12.xml"/><Relationship Id="rId4" Type="http://schemas.openxmlformats.org/officeDocument/2006/relationships/image" Target="../media/image4.emf"/></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2.jpg"/><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8" Type="http://schemas.openxmlformats.org/officeDocument/2006/relationships/hyperlink" Target="http://aka.ms/O365DevShow" TargetMode="External"/><Relationship Id="rId3" Type="http://schemas.openxmlformats.org/officeDocument/2006/relationships/hyperlink" Target="http://www.twitter.com/OfficeDev" TargetMode="External"/><Relationship Id="rId7" Type="http://schemas.openxmlformats.org/officeDocument/2006/relationships/hyperlink" Target="http://officespdev.uservoice.com/" TargetMode="External"/><Relationship Id="rId2" Type="http://schemas.openxmlformats.org/officeDocument/2006/relationships/hyperlink" Target="https://www.yammer.com/itpronetwork" TargetMode="External"/><Relationship Id="rId1" Type="http://schemas.openxmlformats.org/officeDocument/2006/relationships/slideMaster" Target="../slideMasters/slideMaster12.xml"/><Relationship Id="rId6" Type="http://schemas.openxmlformats.org/officeDocument/2006/relationships/hyperlink" Target="http://dev.office.com/podcasts" TargetMode="External"/><Relationship Id="rId5" Type="http://schemas.openxmlformats.org/officeDocument/2006/relationships/image" Target="../media/image50.emf"/><Relationship Id="rId10" Type="http://schemas.openxmlformats.org/officeDocument/2006/relationships/image" Target="../media/image52.png"/><Relationship Id="rId4" Type="http://schemas.openxmlformats.org/officeDocument/2006/relationships/image" Target="../media/image49.emf"/><Relationship Id="rId9" Type="http://schemas.openxmlformats.org/officeDocument/2006/relationships/image" Target="../media/image51.png"/></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2.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1531575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2487294"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3580035" y="1704542"/>
            <a:ext cx="8330021"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90508666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315074918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51452484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291916421"/>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9070840"/>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288461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9986426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0" y="2358156"/>
            <a:ext cx="11348917" cy="1972480"/>
          </a:xfrm>
          <a:prstGeom prst="rect">
            <a:avLst/>
          </a:prstGeom>
        </p:spPr>
        <p:txBody>
          <a:bodyPr anchor="ctr">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a:t>Course Title</a:t>
            </a:r>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7" b="1" cap="none" baseline="0">
                <a:solidFill>
                  <a:schemeClr val="bg1">
                    <a:lumMod val="95000"/>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2458105773"/>
      </p:ext>
    </p:extLst>
  </p:cSld>
  <p:clrMapOvr>
    <a:masterClrMapping/>
  </p:clrMapOvr>
  <p:transition>
    <p:fade/>
  </p:transition>
  <p:hf hdr="0"/>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14197642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7275" y="77717"/>
            <a:ext cx="11711014" cy="854886"/>
          </a:xfrm>
          <a:prstGeom prst="rect">
            <a:avLst/>
          </a:prstGeom>
        </p:spPr>
        <p:txBody>
          <a:bodyPr/>
          <a:lstStyle>
            <a:lvl1pPr>
              <a:defRPr/>
            </a:lvl1pPr>
          </a:lstStyle>
          <a:p>
            <a:r>
              <a:rPr lang="en-US" dirty="0"/>
              <a:t>Slide Title</a:t>
            </a:r>
          </a:p>
        </p:txBody>
      </p:sp>
      <p:sp>
        <p:nvSpPr>
          <p:cNvPr id="3" name="Content Placeholder 2"/>
          <p:cNvSpPr>
            <a:spLocks noGrp="1"/>
          </p:cNvSpPr>
          <p:nvPr>
            <p:ph idx="1" hasCustomPrompt="1"/>
          </p:nvPr>
        </p:nvSpPr>
        <p:spPr>
          <a:xfrm>
            <a:off x="518187" y="1476622"/>
            <a:ext cx="11400103" cy="5284752"/>
          </a:xfrm>
          <a:prstGeom prst="rect">
            <a:avLst/>
          </a:prstGeom>
        </p:spPr>
        <p:txBody>
          <a:bodyPr/>
          <a:lstStyle>
            <a:lvl1pPr marL="354441" indent="-354441">
              <a:spcBef>
                <a:spcPts val="612"/>
              </a:spcBef>
              <a:spcAft>
                <a:spcPts val="204"/>
              </a:spcAft>
              <a:buFont typeface="Arial" pitchFamily="34" charset="0"/>
              <a:buChar char="•"/>
              <a:defRPr>
                <a:latin typeface="+mn-lt"/>
              </a:defRPr>
            </a:lvl1pPr>
            <a:lvl2pPr>
              <a:spcBef>
                <a:spcPts val="306"/>
              </a:spcBef>
              <a:spcAft>
                <a:spcPts val="306"/>
              </a:spcAft>
              <a:defRPr>
                <a:latin typeface="+mn-lt"/>
              </a:defRPr>
            </a:lvl2pPr>
            <a:lvl3pPr marL="692697" indent="0">
              <a:buFont typeface="Arial" pitchFamily="34" charset="0"/>
              <a:buNone/>
              <a:defRPr b="0">
                <a:latin typeface="Lucida Console" panose="020B0609040504020204" pitchFamily="49" charset="0"/>
              </a:defRPr>
            </a:lvl3pPr>
            <a:lvl4pPr marL="987255" indent="-291320">
              <a:buFont typeface="Arial" pitchFamily="34" charset="0"/>
              <a:buChar char="•"/>
              <a:defRPr/>
            </a:lvl4pPr>
            <a:lvl5pPr marL="984017" indent="-291320">
              <a:buFont typeface="Arial" pitchFamily="34" charset="0"/>
              <a:buChar char="•"/>
              <a:defRPr/>
            </a:lvl5pPr>
          </a:lstStyle>
          <a:p>
            <a:pPr lvl="0"/>
            <a:r>
              <a:rPr lang="en-US" dirty="0"/>
              <a:t>First level</a:t>
            </a:r>
          </a:p>
          <a:p>
            <a:pPr lvl="1"/>
            <a:r>
              <a:rPr lang="en-US" dirty="0"/>
              <a:t>Second level</a:t>
            </a:r>
          </a:p>
          <a:p>
            <a:pPr lvl="2"/>
            <a:r>
              <a:rPr lang="en-US" dirty="0"/>
              <a:t>Third level</a:t>
            </a:r>
          </a:p>
        </p:txBody>
      </p:sp>
    </p:spTree>
    <p:extLst>
      <p:ext uri="{BB962C8B-B14F-4D97-AF65-F5344CB8AC3E}">
        <p14:creationId xmlns:p14="http://schemas.microsoft.com/office/powerpoint/2010/main" val="54102243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1" y="2980931"/>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1909">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507635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699408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190" rtl="0" eaLnBrk="1" fontAlgn="auto" latinLnBrk="0" hangingPunct="1">
              <a:lnSpc>
                <a:spcPct val="90000"/>
              </a:lnSpc>
              <a:spcBef>
                <a:spcPts val="0"/>
              </a:spcBef>
              <a:spcAft>
                <a:spcPts val="0"/>
              </a:spcAft>
              <a:buClr>
                <a:srgbClr val="00DCFF"/>
              </a:buClr>
              <a:buSzPct val="90000"/>
              <a:buFont typeface="Arial" pitchFamily="34" charset="0"/>
              <a:buNone/>
              <a:tabLst/>
              <a:defRPr sz="2855" b="1" cap="all" baseline="0">
                <a:solidFill>
                  <a:schemeClr val="bg1">
                    <a:alpha val="99000"/>
                  </a:schemeClr>
                </a:solidFill>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24081" y="3179329"/>
            <a:ext cx="10938496" cy="1411535"/>
          </a:xfrm>
          <a:prstGeom prst="rect">
            <a:avLst/>
          </a:prstGeom>
        </p:spPr>
        <p:txBody>
          <a:bodyPr anchor="ctr"/>
          <a:lstStyle>
            <a:lvl1pPr algn="l">
              <a:defRPr sz="7340" baseline="0">
                <a:solidFill>
                  <a:schemeClr val="bg1">
                    <a:alpha val="99000"/>
                  </a:schemeClr>
                </a:solidFill>
                <a:latin typeface="Segoe UI Light" panose="020B0502040204020203" pitchFamily="34" charset="0"/>
                <a:cs typeface="Segoe UI Light" panose="020B0502040204020203" pitchFamily="34" charset="0"/>
              </a:defRPr>
            </a:lvl1pPr>
            <a:lvl2pPr>
              <a:defRPr sz="6116">
                <a:solidFill>
                  <a:schemeClr val="bg1">
                    <a:alpha val="99000"/>
                  </a:schemeClr>
                </a:solidFill>
                <a:latin typeface="+mj-lt"/>
              </a:defRPr>
            </a:lvl2pPr>
            <a:lvl3pPr>
              <a:defRPr sz="6116">
                <a:solidFill>
                  <a:schemeClr val="bg1">
                    <a:alpha val="99000"/>
                  </a:schemeClr>
                </a:solidFill>
                <a:latin typeface="+mj-lt"/>
              </a:defRPr>
            </a:lvl3pPr>
            <a:lvl4pPr>
              <a:defRPr sz="6116">
                <a:solidFill>
                  <a:schemeClr val="bg1">
                    <a:alpha val="99000"/>
                  </a:schemeClr>
                </a:solidFill>
                <a:latin typeface="+mj-lt"/>
              </a:defRPr>
            </a:lvl4pPr>
            <a:lvl5pPr>
              <a:defRPr sz="6116">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131701459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3957470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158645975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a:t>Click to edit Master text styles</a:t>
            </a:r>
          </a:p>
        </p:txBody>
      </p:sp>
    </p:spTree>
    <p:extLst>
      <p:ext uri="{BB962C8B-B14F-4D97-AF65-F5344CB8AC3E}">
        <p14:creationId xmlns:p14="http://schemas.microsoft.com/office/powerpoint/2010/main" val="24002413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462647323"/>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6537071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141133549"/>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1681598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50122092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4166775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65124647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5214498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6340933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61730910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21434518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4987654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398087900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8787223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13643113"/>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187688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126284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1127468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860732551"/>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96234903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0" y="2358156"/>
            <a:ext cx="11348917" cy="1972480"/>
          </a:xfrm>
          <a:prstGeom prst="rect">
            <a:avLst/>
          </a:prstGeom>
        </p:spPr>
        <p:txBody>
          <a:bodyPr anchor="ctr">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a:t>Course Title</a:t>
            </a:r>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7" b="1" cap="none" baseline="0">
                <a:solidFill>
                  <a:schemeClr val="bg1">
                    <a:lumMod val="95000"/>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774114202"/>
      </p:ext>
    </p:extLst>
  </p:cSld>
  <p:clrMapOvr>
    <a:masterClrMapping/>
  </p:clrMapOvr>
  <p:transition>
    <p:fade/>
  </p:transition>
  <p:hf hdr="0"/>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39566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98502743"/>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091746532"/>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1" y="2980931"/>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marR="0" lvl="1" indent="0" algn="l" defTabSz="931909"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7334130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99966817"/>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309888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364791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74289250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87682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345038134"/>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241548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864011788"/>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9825873"/>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2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514345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1"/>
            <a:ext cx="12430199" cy="6991987"/>
          </a:xfrm>
          <a:prstGeom prst="rect">
            <a:avLst/>
          </a:prstGeom>
        </p:spPr>
      </p:pic>
      <p:sp>
        <p:nvSpPr>
          <p:cNvPr id="2" name="Title 1"/>
          <p:cNvSpPr>
            <a:spLocks noGrp="1"/>
          </p:cNvSpPr>
          <p:nvPr>
            <p:ph type="title" hasCustomPrompt="1"/>
          </p:nvPr>
        </p:nvSpPr>
        <p:spPr>
          <a:xfrm>
            <a:off x="274640" y="2136777"/>
            <a:ext cx="10056812"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881266"/>
            <a:ext cx="10058401"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1"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028"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2815648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ltGray">
          <a:xfrm>
            <a:off x="274638" y="2119163"/>
            <a:ext cx="6400800" cy="36640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
        <p:nvSpPr>
          <p:cNvPr id="8" name="Freeform 5"/>
          <p:cNvSpPr>
            <a:spLocks noChangeAspect="1" noEditPoints="1"/>
          </p:cNvSpPr>
          <p:nvPr userDrawn="1"/>
        </p:nvSpPr>
        <p:spPr bwMode="black">
          <a:xfrm>
            <a:off x="436563" y="6331556"/>
            <a:ext cx="1655718" cy="36610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686042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7" name="Freeform 5"/>
          <p:cNvSpPr>
            <a:spLocks noChangeAspect="1" noEditPoints="1"/>
          </p:cNvSpPr>
          <p:nvPr userDrawn="1"/>
        </p:nvSpPr>
        <p:spPr bwMode="black">
          <a:xfrm>
            <a:off x="436563" y="6331556"/>
            <a:ext cx="1655718" cy="36610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7186">
                      <a:schemeClr val="bg1"/>
                    </a:gs>
                    <a:gs pos="2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8982">
                      <a:schemeClr val="bg1"/>
                    </a:gs>
                    <a:gs pos="23000">
                      <a:schemeClr val="bg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97009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5"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844906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7599646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5"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05137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mp; Non-bulleted text Oran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3984">
                      <a:schemeClr val="bg1"/>
                    </a:gs>
                    <a:gs pos="28000">
                      <a:schemeClr val="bg1"/>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84462">
                      <a:schemeClr val="bg1"/>
                    </a:gs>
                    <a:gs pos="62000">
                      <a:schemeClr val="bg1"/>
                    </a:gs>
                  </a:gsLst>
                  <a:lin ang="5400000" scaled="0"/>
                </a:gradFill>
              </a:defRPr>
            </a:lvl1pPr>
            <a:lvl2pPr marL="0" indent="0">
              <a:buFontTx/>
              <a:buNone/>
              <a:defRPr sz="2000">
                <a:gradFill>
                  <a:gsLst>
                    <a:gs pos="97211">
                      <a:schemeClr val="bg1"/>
                    </a:gs>
                    <a:gs pos="11000">
                      <a:schemeClr val="bg1"/>
                    </a:gs>
                  </a:gsLst>
                  <a:lin ang="5400000" scaled="0"/>
                </a:gradFill>
              </a:defRPr>
            </a:lvl2pPr>
            <a:lvl3pPr marL="228600" indent="0">
              <a:buNone/>
              <a:defRPr>
                <a:gradFill>
                  <a:gsLst>
                    <a:gs pos="97211">
                      <a:schemeClr val="bg1"/>
                    </a:gs>
                    <a:gs pos="11000">
                      <a:schemeClr val="bg1"/>
                    </a:gs>
                  </a:gsLst>
                  <a:lin ang="5400000" scaled="0"/>
                </a:gradFill>
              </a:defRPr>
            </a:lvl3pPr>
            <a:lvl4pPr marL="457200" indent="0">
              <a:buNone/>
              <a:defRPr>
                <a:gradFill>
                  <a:gsLst>
                    <a:gs pos="97211">
                      <a:schemeClr val="bg1"/>
                    </a:gs>
                    <a:gs pos="11000">
                      <a:schemeClr val="bg1"/>
                    </a:gs>
                  </a:gsLst>
                  <a:lin ang="5400000" scaled="0"/>
                </a:gradFill>
              </a:defRPr>
            </a:lvl4pPr>
            <a:lvl5pPr marL="685800" indent="0">
              <a:buNone/>
              <a:defRPr>
                <a:gradFill>
                  <a:gsLst>
                    <a:gs pos="97211">
                      <a:schemeClr val="bg1"/>
                    </a:gs>
                    <a:gs pos="11000">
                      <a:schemeClr val="bg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9163">
                      <a:schemeClr val="bg1"/>
                    </a:gs>
                    <a:gs pos="19000">
                      <a:schemeClr val="bg1"/>
                    </a:gs>
                  </a:gsLst>
                  <a:lin ang="5400000" scaled="0"/>
                </a:gradFill>
              </a:rPr>
              <a:t>http://dev.office.com/</a:t>
            </a:r>
          </a:p>
        </p:txBody>
      </p:sp>
      <p:sp>
        <p:nvSpPr>
          <p:cNvPr id="8" name="Freeform 7"/>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8161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57633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263368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Oran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3984">
                      <a:schemeClr val="bg1"/>
                    </a:gs>
                    <a:gs pos="28000">
                      <a:schemeClr val="bg1"/>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92881"/>
          </a:xfrm>
        </p:spPr>
        <p:txBody>
          <a:bodyPr vert="horz" wrap="square" lIns="146304" tIns="91440" rIns="146304" bIns="91440" rtlCol="0">
            <a:spAutoFit/>
          </a:bodyPr>
          <a:lstStyle>
            <a:lvl1pPr>
              <a:defRPr lang="en-US" dirty="0" smtClean="0">
                <a:gradFill>
                  <a:gsLst>
                    <a:gs pos="97610">
                      <a:schemeClr val="bg1"/>
                    </a:gs>
                    <a:gs pos="30000">
                      <a:schemeClr val="bg1"/>
                    </a:gs>
                  </a:gsLst>
                  <a:lin ang="5400000" scaled="0"/>
                </a:gradFill>
              </a:defRPr>
            </a:lvl1pPr>
            <a:lvl2pPr>
              <a:defRPr lang="en-US" dirty="0" smtClean="0">
                <a:gradFill>
                  <a:gsLst>
                    <a:gs pos="97610">
                      <a:schemeClr val="bg1"/>
                    </a:gs>
                    <a:gs pos="30000">
                      <a:schemeClr val="bg1"/>
                    </a:gs>
                  </a:gsLst>
                  <a:lin ang="5400000" scaled="0"/>
                </a:gradFill>
              </a:defRPr>
            </a:lvl2pPr>
            <a:lvl3pPr>
              <a:defRPr lang="en-US" dirty="0" smtClean="0">
                <a:gradFill>
                  <a:gsLst>
                    <a:gs pos="97610">
                      <a:schemeClr val="bg1"/>
                    </a:gs>
                    <a:gs pos="30000">
                      <a:schemeClr val="bg1"/>
                    </a:gs>
                  </a:gsLst>
                  <a:lin ang="5400000" scaled="0"/>
                </a:gradFill>
              </a:defRPr>
            </a:lvl3pPr>
            <a:lvl4pPr>
              <a:defRPr lang="en-US" dirty="0" smtClean="0">
                <a:gradFill>
                  <a:gsLst>
                    <a:gs pos="97610">
                      <a:schemeClr val="bg1"/>
                    </a:gs>
                    <a:gs pos="30000">
                      <a:schemeClr val="bg1"/>
                    </a:gs>
                  </a:gsLst>
                  <a:lin ang="5400000" scaled="0"/>
                </a:gradFill>
              </a:defRPr>
            </a:lvl4pPr>
            <a:lvl5pPr>
              <a:defRPr lang="en-US" dirty="0">
                <a:gradFill>
                  <a:gsLst>
                    <a:gs pos="97610">
                      <a:schemeClr val="bg1"/>
                    </a:gs>
                    <a:gs pos="30000">
                      <a:schemeClr val="bg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9163">
                      <a:schemeClr val="bg1"/>
                    </a:gs>
                    <a:gs pos="19000">
                      <a:schemeClr val="bg1"/>
                    </a:gs>
                  </a:gsLst>
                  <a:lin ang="5400000" scaled="0"/>
                </a:gradFill>
              </a:rPr>
              <a:t>http://dev.office.com/</a:t>
            </a:r>
          </a:p>
        </p:txBody>
      </p:sp>
      <p:sp>
        <p:nvSpPr>
          <p:cNvPr id="8" name="Freeform 7"/>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857537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64898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4073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22576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2981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4192">
                      <a:schemeClr val="bg1"/>
                    </a:gs>
                    <a:gs pos="12000">
                      <a:schemeClr val="bg1"/>
                    </a:gs>
                  </a:gsLst>
                  <a:lin ang="5400000" scaled="0"/>
                </a:gradFill>
              </a:defRPr>
            </a:lvl1pPr>
          </a:lstStyle>
          <a:p>
            <a:pPr lvl="0"/>
            <a:r>
              <a:rPr lang="en-US" dirty="0">
                <a:gradFill>
                  <a:gsLst>
                    <a:gs pos="10359">
                      <a:schemeClr val="tx1"/>
                    </a:gs>
                    <a:gs pos="30000">
                      <a:schemeClr val="tx1"/>
                    </a:gs>
                  </a:gsLst>
                  <a:lin ang="5400000" scaled="0"/>
                </a:gradFill>
              </a:rPr>
              <a:t>http://dev.office.com/</a:t>
            </a:r>
          </a:p>
        </p:txBody>
      </p:sp>
      <p:sp>
        <p:nvSpPr>
          <p:cNvPr id="5" name="Freeform 4"/>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364758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411875466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9067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half and half Title Only">
    <p:spTree>
      <p:nvGrpSpPr>
        <p:cNvPr id="1" name=""/>
        <p:cNvGrpSpPr/>
        <p:nvPr/>
      </p:nvGrpSpPr>
      <p:grpSpPr>
        <a:xfrm>
          <a:off x="0" y="0"/>
          <a:ext cx="0" cy="0"/>
          <a:chOff x="0" y="0"/>
          <a:chExt cx="0" cy="0"/>
        </a:xfrm>
      </p:grpSpPr>
      <p:sp>
        <p:nvSpPr>
          <p:cNvPr id="4" name="Rectangle 3"/>
          <p:cNvSpPr/>
          <p:nvPr userDrawn="1"/>
        </p:nvSpPr>
        <p:spPr bwMode="auto">
          <a:xfrm>
            <a:off x="0" y="0"/>
            <a:ext cx="6218238"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74639" y="2416174"/>
            <a:ext cx="5943599" cy="917575"/>
          </a:xfrm>
          <a:noFill/>
        </p:spPr>
        <p:txBody>
          <a:bodyPr/>
          <a:lstStyle>
            <a:lvl1pPr>
              <a:defRPr sz="4800">
                <a:gradFill>
                  <a:gsLst>
                    <a:gs pos="4382">
                      <a:schemeClr val="bg1"/>
                    </a:gs>
                    <a:gs pos="50000">
                      <a:schemeClr val="bg1"/>
                    </a:gs>
                  </a:gsLst>
                  <a:lin ang="5400000" scaled="0"/>
                </a:gradFill>
              </a:defRPr>
            </a:lvl1pPr>
          </a:lstStyle>
          <a:p>
            <a:r>
              <a:rPr lang="en-US" dirty="0"/>
              <a:t>Click to edit Master title style</a:t>
            </a:r>
          </a:p>
        </p:txBody>
      </p:sp>
      <p:sp>
        <p:nvSpPr>
          <p:cNvPr id="5" name="Freeform 4"/>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430725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917">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mo slide Light Orang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5389">
                      <a:srgbClr val="262626"/>
                    </a:gs>
                    <a:gs pos="48000">
                      <a:srgbClr val="262626"/>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rgbClr val="262626"/>
                    </a:gs>
                    <a:gs pos="26000">
                      <a:srgbClr val="262626"/>
                    </a:gs>
                  </a:gsLst>
                  <a:lin ang="5400000" scaled="0"/>
                </a:gradFill>
                <a:latin typeface="+mj-lt"/>
              </a:defRPr>
            </a:lvl1pPr>
          </a:lstStyle>
          <a:p>
            <a:pPr lvl="0"/>
            <a:r>
              <a:rPr lang="en-US" dirty="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4192">
                      <a:schemeClr val="bg1"/>
                    </a:gs>
                    <a:gs pos="12000">
                      <a:schemeClr val="bg1"/>
                    </a:gs>
                  </a:gsLst>
                  <a:lin ang="5400000" scaled="0"/>
                </a:gradFill>
              </a:defRPr>
            </a:lvl1pPr>
          </a:lstStyle>
          <a:p>
            <a:pPr lvl="0"/>
            <a:r>
              <a:rPr lang="en-US" dirty="0"/>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591333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mo slide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5375891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296810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3134878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632909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076316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335941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925937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tx2"/>
                    </a:gs>
                    <a:gs pos="0">
                      <a:schemeClr val="tx2"/>
                    </a:gs>
                  </a:gsLst>
                  <a:lin ang="5400000" scaled="0"/>
                </a:gradFill>
                <a:latin typeface="+mj-lt"/>
              </a:defRPr>
            </a:lvl1pPr>
            <a:lvl2pPr>
              <a:defRPr sz="6527">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2"/>
                    </a:gs>
                    <a:gs pos="0">
                      <a:schemeClr val="bg2"/>
                    </a:gs>
                  </a:gsLst>
                  <a:lin ang="5400000" scaled="0"/>
                </a:gradFill>
                <a:latin typeface="+mj-lt"/>
              </a:defRPr>
            </a:lvl1pPr>
            <a:lvl2pPr>
              <a:defRPr sz="6527">
                <a:solidFill>
                  <a:schemeClr val="tx2"/>
                </a:solidFill>
                <a:latin typeface="+mn-lt"/>
              </a:defRPr>
            </a:lvl2pPr>
          </a:lstStyle>
          <a:p>
            <a:pPr lvl="0"/>
            <a:r>
              <a:rPr lang="en-US"/>
              <a:t>Click to 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916067920"/>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100000">
                      <a:schemeClr val="tx1"/>
                    </a:gs>
                    <a:gs pos="0">
                      <a:schemeClr val="tx1"/>
                    </a:gs>
                  </a:gsLst>
                  <a:lin ang="5400000" scaled="0"/>
                </a:gradFill>
              </a:defRPr>
            </a:lvl1pPr>
          </a:lstStyle>
          <a:p>
            <a:pPr lvl="0"/>
            <a:r>
              <a:rPr lang="en-US" dirty="0"/>
              <a:t>Section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2917">
                      <a:schemeClr val="tx1"/>
                    </a:gs>
                    <a:gs pos="30000">
                      <a:schemeClr val="tx1"/>
                    </a:gs>
                  </a:gsLst>
                  <a:lin ang="5400000" scaled="0"/>
                </a:gradFill>
              </a:defRPr>
            </a:lvl1pPr>
          </a:lstStyle>
          <a:p>
            <a:pPr lvl="0"/>
            <a:r>
              <a:rPr lang="en-US" dirty="0"/>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09049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F8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6108">
                      <a:srgbClr val="262626"/>
                    </a:gs>
                    <a:gs pos="87425">
                      <a:srgbClr val="262626"/>
                    </a:gs>
                  </a:gsLst>
                  <a:lin ang="5400000" scaled="0"/>
                </a:gradFill>
              </a:defRPr>
            </a:lvl1pPr>
          </a:lstStyle>
          <a:p>
            <a:r>
              <a:rPr lang="en-US" dirty="0"/>
              <a:t>Section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lvl="0">
              <a:lnSpc>
                <a:spcPct val="90000"/>
              </a:lnSpc>
              <a:spcAft>
                <a:spcPts val="0"/>
              </a:spcAft>
              <a:defRPr sz="800">
                <a:gradFill>
                  <a:gsLst>
                    <a:gs pos="2917">
                      <a:schemeClr val="tx1"/>
                    </a:gs>
                    <a:gs pos="30000">
                      <a:schemeClr val="tx1"/>
                    </a:gs>
                  </a:gsLst>
                  <a:lin ang="5400000" scaled="0"/>
                </a:gradFill>
              </a:defRPr>
            </a:lvl1pPr>
          </a:lstStyle>
          <a:p>
            <a:pPr lvl="0"/>
            <a:r>
              <a:rPr lang="en-US" dirty="0"/>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594621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94012">
                      <a:srgbClr val="262626"/>
                    </a:gs>
                    <a:gs pos="37000">
                      <a:srgbClr val="262626"/>
                    </a:gs>
                  </a:gsLst>
                  <a:lin ang="5400000" scaled="0"/>
                </a:gradFill>
              </a:defRPr>
            </a:lvl1pPr>
          </a:lstStyle>
          <a:p>
            <a:pPr lvl="0"/>
            <a:r>
              <a:rPr lang="en-US" dirty="0"/>
              <a:t>Section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092758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4371">
                      <a:srgbClr val="262626"/>
                    </a:gs>
                    <a:gs pos="36000">
                      <a:srgbClr val="262626"/>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9311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39794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753946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8736764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4192">
                      <a:schemeClr val="bg1"/>
                    </a:gs>
                    <a:gs pos="12000">
                      <a:schemeClr val="bg1"/>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801385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gradFill>
                  <a:gsLst>
                    <a:gs pos="8383">
                      <a:srgbClr val="262626"/>
                    </a:gs>
                    <a:gs pos="20000">
                      <a:srgbClr val="262626"/>
                    </a:gs>
                  </a:gsLst>
                  <a:lin ang="5400000" scaled="0"/>
                </a:gradFill>
              </a:defRPr>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6"/>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845572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3622849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7"/>
            <a:ext cx="11378776" cy="2920069"/>
          </a:xfrm>
          <a:prstGeom prst="rect">
            <a:avLst/>
          </a:prstGeom>
        </p:spPr>
        <p:txBody>
          <a:bodyPr lIns="146304" tIns="91440" rIns="146304" bIns="91440">
            <a:normAutofit/>
          </a:bodyPr>
          <a:lstStyle>
            <a:lvl1pPr marL="0" indent="0">
              <a:lnSpc>
                <a:spcPct val="90000"/>
              </a:lnSpc>
              <a:buNone/>
              <a:defRPr sz="8000">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a:t>Demo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7" name="Freeform 20"/>
          <p:cNvSpPr>
            <a:spLocks noEditPoints="1"/>
          </p:cNvSpPr>
          <p:nvPr userDrawn="1"/>
        </p:nvSpPr>
        <p:spPr bwMode="black">
          <a:xfrm>
            <a:off x="8570045"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53" rIns="82305" bIns="41153" numCol="1" anchor="t" anchorCtr="0" compatLnSpc="1">
            <a:prstTxWarp prst="textNoShape">
              <a:avLst/>
            </a:prstTxWarp>
          </a:bodyPr>
          <a:lstStyle/>
          <a:p>
            <a:pPr algn="ctr" defTabSz="91436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43094044"/>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1677500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45291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42985" y="662653"/>
            <a:ext cx="10461592" cy="5205888"/>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90191" y="5740652"/>
            <a:ext cx="1856092" cy="682658"/>
          </a:xfrm>
          <a:prstGeom prst="rect">
            <a:avLst/>
          </a:prstGeom>
        </p:spPr>
      </p:pic>
    </p:spTree>
    <p:extLst>
      <p:ext uri="{BB962C8B-B14F-4D97-AF65-F5344CB8AC3E}">
        <p14:creationId xmlns:p14="http://schemas.microsoft.com/office/powerpoint/2010/main" val="319415364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92811154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openhagen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8" y="-160298"/>
            <a:ext cx="5714997"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48754449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allas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5"/>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366161808"/>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ubai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57089221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London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8" y="-160298"/>
            <a:ext cx="5714997" cy="5264843"/>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81123474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Los Angeles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8" y="-160298"/>
            <a:ext cx="5714997" cy="5264843"/>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584521496"/>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New York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47181075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6"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3871887"/>
      </p:ext>
    </p:extLst>
  </p:cSld>
  <p:clrMapOvr>
    <a:masterClrMapping/>
  </p:clrMapOvr>
  <p:transition>
    <p:fade/>
  </p:transition>
  <p:extLst>
    <p:ext uri="{DCECCB84-F9BA-43D5-87BE-67443E8EF086}">
      <p15:sldGuideLst xmlns:p15="http://schemas.microsoft.com/office/powerpoint/2012/main">
        <p15:guide id="1" pos="288" userDrawn="1">
          <p15:clr>
            <a:srgbClr val="5ACBF0"/>
          </p15:clr>
        </p15:guide>
        <p15:guide id="2" orient="horz" pos="302" userDrawn="1">
          <p15:clr>
            <a:srgbClr val="5ACBF0"/>
          </p15:clr>
        </p15:guide>
        <p15:guide id="3" pos="7546" userDrawn="1">
          <p15:clr>
            <a:srgbClr val="5ACBF0"/>
          </p15:clr>
        </p15:guide>
        <p15:guide id="4" orient="horz" pos="4104" userDrawn="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ao Paulo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250782797"/>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ingap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644388290"/>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Mexico City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8" y="-160298"/>
            <a:ext cx="5714997"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2061169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Hong Kong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8" y="-160298"/>
            <a:ext cx="5714997" cy="5264843"/>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334021280"/>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oronto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19494258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62647682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49749" y="1079500"/>
            <a:ext cx="5715000" cy="5915025"/>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21265294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79159" y="1622735"/>
            <a:ext cx="3194624" cy="4297702"/>
          </a:xfrm>
          <a:prstGeom prst="rect">
            <a:avLst/>
          </a:prstGeom>
        </p:spPr>
      </p:pic>
      <p:sp>
        <p:nvSpPr>
          <p:cNvPr id="8"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438492737"/>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8953008"/>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759071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82621980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62180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8836172"/>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3558212"/>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1212152452"/>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549525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angalore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7" cy="5264843"/>
          </a:xfrm>
          <a:prstGeom prst="rect">
            <a:avLst/>
          </a:prstGeom>
        </p:spPr>
      </p:pic>
      <p:sp>
        <p:nvSpPr>
          <p:cNvPr id="5" name="TextBox 4"/>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Bangalore!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93818916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openhagen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7" cy="5264844"/>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Copenhagen!</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01275714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allas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7" cy="5264843"/>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Dallas!</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30889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ubai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6" cy="5264843"/>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Dubai!</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344126832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Hong Kong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6" cy="5264842"/>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Hong Kong!</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95453689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London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5" cy="5264842"/>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London!</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3964567127"/>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6988926"/>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Los Angeles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5" cy="5264841"/>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Los Angeles!</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45037587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Mexico City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4" cy="5264841"/>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Mexico City!</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017975057"/>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New York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4" cy="5264840"/>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New</a:t>
            </a:r>
            <a:r>
              <a:rPr lang="en-US" sz="5400" baseline="0" dirty="0">
                <a:gradFill>
                  <a:gsLst>
                    <a:gs pos="2917">
                      <a:schemeClr val="tx1"/>
                    </a:gs>
                    <a:gs pos="30000">
                      <a:schemeClr val="tx1"/>
                    </a:gs>
                  </a:gsLst>
                  <a:lin ang="5400000" scaled="0"/>
                </a:gradFill>
                <a:latin typeface="+mj-lt"/>
              </a:rPr>
              <a:t> York</a:t>
            </a:r>
            <a:r>
              <a:rPr lang="en-US" sz="5400" dirty="0">
                <a:gradFill>
                  <a:gsLst>
                    <a:gs pos="2917">
                      <a:schemeClr val="tx1"/>
                    </a:gs>
                    <a:gs pos="30000">
                      <a:schemeClr val="tx1"/>
                    </a:gs>
                  </a:gsLst>
                  <a:lin ang="5400000" scaled="0"/>
                </a:gradFill>
                <a:latin typeface="+mj-lt"/>
              </a:rPr>
              <a:t>!</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333973065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aoPaulo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3" cy="5264840"/>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São Paulo!</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185092855"/>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ingapore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3" cy="5264839"/>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Singapore!</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35921862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oronto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2" cy="5264839"/>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Toronto!</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656236590"/>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03916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84625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12223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5869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a:xfrm>
            <a:off x="284163" y="2125664"/>
            <a:ext cx="8219813" cy="1828800"/>
          </a:xfrm>
        </p:spPr>
        <p:txBody>
          <a:bodyPr/>
          <a:lstStyle>
            <a:lvl1pPr>
              <a:defRPr sz="5998" baseline="0"/>
            </a:lvl1pPr>
          </a:lstStyle>
          <a:p>
            <a:r>
              <a:rPr lang="en-US" dirty="0"/>
              <a:t>Click to edit Master title style</a:t>
            </a:r>
          </a:p>
        </p:txBody>
      </p:sp>
      <p:sp>
        <p:nvSpPr>
          <p:cNvPr id="3" name="TextBox 2"/>
          <p:cNvSpPr txBox="1"/>
          <p:nvPr userDrawn="1"/>
        </p:nvSpPr>
        <p:spPr>
          <a:xfrm>
            <a:off x="8885237" y="-312738"/>
            <a:ext cx="4038600" cy="1425009"/>
          </a:xfrm>
          <a:prstGeom prst="rect">
            <a:avLst/>
          </a:prstGeom>
          <a:noFill/>
        </p:spPr>
        <p:txBody>
          <a:bodyPr wrap="square" lIns="182806" tIns="146246" rIns="182806" bIns="146246" rtlCol="0">
            <a:spAutoFit/>
          </a:bodyPr>
          <a:lstStyle/>
          <a:p>
            <a:pPr defTabSz="932468">
              <a:lnSpc>
                <a:spcPct val="90000"/>
              </a:lnSpc>
              <a:spcAft>
                <a:spcPts val="600"/>
              </a:spcAft>
            </a:pPr>
            <a:r>
              <a:rPr lang="en-US" sz="7997" dirty="0">
                <a:solidFill>
                  <a:srgbClr val="FF8C00">
                    <a:lumMod val="60000"/>
                    <a:lumOff val="40000"/>
                  </a:srgbClr>
                </a:solidFill>
                <a:latin typeface="Segoe UI Black" panose="020B0A02040204020203" pitchFamily="34" charset="0"/>
                <a:ea typeface="Segoe UI Black" panose="020B0A02040204020203" pitchFamily="34" charset="0"/>
                <a:cs typeface="Segoe UI Black" panose="020B0A02040204020203" pitchFamily="34" charset="0"/>
              </a:rPr>
              <a:t>DEMO</a:t>
            </a:r>
          </a:p>
        </p:txBody>
      </p:sp>
    </p:spTree>
    <p:extLst>
      <p:ext uri="{BB962C8B-B14F-4D97-AF65-F5344CB8AC3E}">
        <p14:creationId xmlns:p14="http://schemas.microsoft.com/office/powerpoint/2010/main" val="29476264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54448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53624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9316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42844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44534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8868132"/>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18147548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1" y="2151537"/>
            <a:ext cx="10445796" cy="1017048"/>
          </a:xfrm>
        </p:spPr>
        <p:txBody>
          <a:bodyPr anchor="b" anchorCtr="0"/>
          <a:lstStyle>
            <a:lvl1pPr>
              <a:defRPr sz="7340"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1"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3"/>
            <a:ext cx="4450767" cy="2087525"/>
          </a:xfrm>
          <a:prstGeom prst="rect">
            <a:avLst/>
          </a:prstGeom>
        </p:spPr>
      </p:pic>
    </p:spTree>
    <p:extLst>
      <p:ext uri="{BB962C8B-B14F-4D97-AF65-F5344CB8AC3E}">
        <p14:creationId xmlns:p14="http://schemas.microsoft.com/office/powerpoint/2010/main" val="40615453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1"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627706039"/>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1" kern="1200" spc="-71" baseline="0" dirty="0">
                <a:gradFill>
                  <a:gsLst>
                    <a:gs pos="2083">
                      <a:schemeClr val="bg2"/>
                    </a:gs>
                    <a:gs pos="99000">
                      <a:schemeClr val="bg2"/>
                    </a:gs>
                  </a:gsLst>
                  <a:lin ang="5400000" scaled="0"/>
                </a:gradFill>
                <a:latin typeface="+mj-lt"/>
                <a:ea typeface="+mn-ea"/>
                <a:cs typeface="+mn-cs"/>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pPr marL="0" marR="0" lvl="0" indent="0" algn="l" defTabSz="932190"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87"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912" y="1476622"/>
            <a:ext cx="10445796" cy="932293"/>
          </a:xfrm>
        </p:spPr>
        <p:txBody>
          <a:bodyPr wrap="square" anchor="b">
            <a:noAutofit/>
          </a:bodyPr>
          <a:lstStyle>
            <a:lvl1pPr marL="0" indent="0">
              <a:buNone/>
              <a:defRPr sz="6728" spc="-153"/>
            </a:lvl1pPr>
          </a:lstStyle>
          <a:p>
            <a:pPr lvl="0"/>
            <a:r>
              <a:rPr lang="en-US"/>
              <a:t>Click to edit Master text styles</a:t>
            </a:r>
          </a:p>
        </p:txBody>
      </p:sp>
    </p:spTree>
    <p:extLst>
      <p:ext uri="{BB962C8B-B14F-4D97-AF65-F5344CB8AC3E}">
        <p14:creationId xmlns:p14="http://schemas.microsoft.com/office/powerpoint/2010/main" val="24581633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705234860"/>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447"/>
              </a:spcBef>
              <a:buNone/>
              <a:defRPr sz="4079">
                <a:gradFill>
                  <a:gsLst>
                    <a:gs pos="100000">
                      <a:schemeClr val="tx2"/>
                    </a:gs>
                    <a:gs pos="0">
                      <a:schemeClr val="tx2"/>
                    </a:gs>
                  </a:gsLst>
                  <a:lin ang="5400000" scaled="0"/>
                </a:gradFill>
                <a:latin typeface="+mj-lt"/>
              </a:defRPr>
            </a:lvl1pPr>
            <a:lvl2pPr marL="0" indent="0">
              <a:buNone/>
              <a:defRPr sz="2039">
                <a:gradFill>
                  <a:gsLst>
                    <a:gs pos="100000">
                      <a:schemeClr val="bg2"/>
                    </a:gs>
                    <a:gs pos="6000">
                      <a:schemeClr val="bg2"/>
                    </a:gs>
                  </a:gsLst>
                  <a:lin ang="5400000" scaled="0"/>
                </a:gradFill>
              </a:defRPr>
            </a:lvl2pPr>
            <a:lvl3pPr marL="236293" indent="0">
              <a:buNone/>
              <a:defRPr sz="2039">
                <a:gradFill>
                  <a:gsLst>
                    <a:gs pos="100000">
                      <a:schemeClr val="bg2"/>
                    </a:gs>
                    <a:gs pos="6000">
                      <a:schemeClr val="bg2"/>
                    </a:gs>
                  </a:gsLst>
                  <a:lin ang="5400000" scaled="0"/>
                </a:gradFill>
              </a:defRPr>
            </a:lvl3pPr>
            <a:lvl4pPr marL="466114" indent="0">
              <a:buNone/>
              <a:defRPr sz="2039">
                <a:gradFill>
                  <a:gsLst>
                    <a:gs pos="100000">
                      <a:schemeClr val="bg2"/>
                    </a:gs>
                    <a:gs pos="6000">
                      <a:schemeClr val="bg2"/>
                    </a:gs>
                  </a:gsLst>
                  <a:lin ang="5400000" scaled="0"/>
                </a:gradFill>
              </a:defRPr>
            </a:lvl4pPr>
            <a:lvl5pPr marL="707263" indent="0">
              <a:buNone/>
              <a:defRPr sz="2039">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807144919"/>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447"/>
              </a:spcBef>
              <a:buNone/>
              <a:defRPr sz="4079">
                <a:gradFill>
                  <a:gsLst>
                    <a:gs pos="100000">
                      <a:schemeClr val="bg2"/>
                    </a:gs>
                    <a:gs pos="0">
                      <a:schemeClr val="bg2"/>
                    </a:gs>
                  </a:gsLst>
                  <a:lin ang="5400000" scaled="0"/>
                </a:gradFill>
                <a:latin typeface="+mj-lt"/>
              </a:defRPr>
            </a:lvl1pPr>
            <a:lvl2pPr marL="0" indent="0">
              <a:buNone/>
              <a:defRPr sz="2039">
                <a:gradFill>
                  <a:gsLst>
                    <a:gs pos="100000">
                      <a:schemeClr val="bg2"/>
                    </a:gs>
                    <a:gs pos="0">
                      <a:schemeClr val="bg2"/>
                    </a:gs>
                  </a:gsLst>
                  <a:lin ang="5400000" scaled="0"/>
                </a:gradFill>
              </a:defRPr>
            </a:lvl2pPr>
            <a:lvl3pPr marL="236293" indent="0">
              <a:buNone/>
              <a:defRPr sz="2039">
                <a:gradFill>
                  <a:gsLst>
                    <a:gs pos="100000">
                      <a:schemeClr val="bg2"/>
                    </a:gs>
                    <a:gs pos="0">
                      <a:schemeClr val="bg2"/>
                    </a:gs>
                  </a:gsLst>
                  <a:lin ang="5400000" scaled="0"/>
                </a:gradFill>
              </a:defRPr>
            </a:lvl3pPr>
            <a:lvl4pPr marL="466114" indent="0">
              <a:buNone/>
              <a:defRPr sz="2039">
                <a:gradFill>
                  <a:gsLst>
                    <a:gs pos="100000">
                      <a:schemeClr val="bg2"/>
                    </a:gs>
                    <a:gs pos="0">
                      <a:schemeClr val="bg2"/>
                    </a:gs>
                  </a:gsLst>
                  <a:lin ang="5400000" scaled="0"/>
                </a:gradFill>
              </a:defRPr>
            </a:lvl4pPr>
            <a:lvl5pPr marL="707263" indent="0">
              <a:buNone/>
              <a:defRPr sz="2039">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012569161"/>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1" y="1476621"/>
            <a:ext cx="11375536" cy="2084319"/>
          </a:xfrm>
          <a:prstGeom prst="rect">
            <a:avLst/>
          </a:prstGeom>
        </p:spPr>
        <p:txBody>
          <a:bodyPr/>
          <a:lstStyle>
            <a:lvl1pPr marL="289704" indent="-289704">
              <a:buFont typeface="Wingdings" pitchFamily="2" charset="2"/>
              <a:buChar char=""/>
              <a:defRPr sz="4079"/>
            </a:lvl1pPr>
            <a:lvl2pPr marL="527615" indent="-237913">
              <a:buFont typeface="Wingdings" pitchFamily="2" charset="2"/>
              <a:buChar char=""/>
              <a:defRPr>
                <a:latin typeface="+mn-lt"/>
              </a:defRPr>
            </a:lvl2pPr>
            <a:lvl3pPr marL="755816" indent="-228202">
              <a:buFont typeface="Wingdings" pitchFamily="2" charset="2"/>
              <a:buChar char=""/>
              <a:tabLst/>
              <a:defRPr>
                <a:latin typeface="+mn-lt"/>
              </a:defRPr>
            </a:lvl3pPr>
            <a:lvl4pPr marL="932227" indent="-176411">
              <a:buFont typeface="Wingdings" pitchFamily="2" charset="2"/>
              <a:buChar char=""/>
              <a:defRPr>
                <a:latin typeface="+mn-lt"/>
              </a:defRPr>
            </a:lvl4pPr>
            <a:lvl5pPr marL="1108638" indent="-17641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843960607"/>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4"/>
            <a:ext cx="5504574" cy="2511229"/>
          </a:xfrm>
        </p:spPr>
        <p:txBody>
          <a:bodyPr/>
          <a:lstStyle>
            <a:lvl1pPr marL="0" indent="0">
              <a:spcBef>
                <a:spcPts val="1224"/>
              </a:spcBef>
              <a:buNone/>
              <a:defRPr sz="4079">
                <a:gradFill>
                  <a:gsLst>
                    <a:gs pos="100000">
                      <a:schemeClr val="tx2"/>
                    </a:gs>
                    <a:gs pos="0">
                      <a:schemeClr val="tx2"/>
                    </a:gs>
                  </a:gsLst>
                  <a:lin ang="5400000" scaled="0"/>
                </a:gradFill>
                <a:latin typeface="+mj-lt"/>
              </a:defRPr>
            </a:lvl1pPr>
            <a:lvl2pPr marL="0" indent="0">
              <a:buNone/>
              <a:defRPr sz="2039"/>
            </a:lvl2pPr>
            <a:lvl3pPr marL="237913" indent="0">
              <a:buNone/>
              <a:defRPr sz="2039"/>
            </a:lvl3pPr>
            <a:lvl4pPr marL="466114" indent="0">
              <a:buNone/>
              <a:defRPr sz="2039"/>
            </a:lvl4pPr>
            <a:lvl5pPr marL="707263" indent="0">
              <a:buNone/>
              <a:defRPr sz="203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4"/>
            <a:ext cx="5504574" cy="2511229"/>
          </a:xfrm>
        </p:spPr>
        <p:txBody>
          <a:bodyPr/>
          <a:lstStyle>
            <a:lvl1pPr marL="0" indent="0">
              <a:spcBef>
                <a:spcPts val="1224"/>
              </a:spcBef>
              <a:buNone/>
              <a:defRPr lang="en-US" sz="4079" kern="1200" spc="-71" baseline="0" dirty="0" smtClean="0">
                <a:gradFill>
                  <a:gsLst>
                    <a:gs pos="100000">
                      <a:schemeClr val="tx2"/>
                    </a:gs>
                    <a:gs pos="0">
                      <a:schemeClr val="tx2"/>
                    </a:gs>
                  </a:gsLst>
                  <a:lin ang="5400000" scaled="0"/>
                </a:gradFill>
                <a:latin typeface="+mj-lt"/>
                <a:ea typeface="+mn-ea"/>
                <a:cs typeface="+mn-cs"/>
              </a:defRPr>
            </a:lvl1pPr>
            <a:lvl2pPr marL="3237"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250">
                      <a:schemeClr val="bg2"/>
                    </a:gs>
                    <a:gs pos="100000">
                      <a:schemeClr val="bg2"/>
                    </a:gs>
                  </a:gsLst>
                  <a:lin ang="5400000" scaled="0"/>
                </a:gradFill>
                <a:latin typeface="+mn-lt"/>
                <a:ea typeface="+mn-ea"/>
                <a:cs typeface="+mn-cs"/>
              </a:defRPr>
            </a:lvl2pPr>
            <a:lvl3pPr marL="237913"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250">
                      <a:schemeClr val="bg2"/>
                    </a:gs>
                    <a:gs pos="100000">
                      <a:schemeClr val="bg2"/>
                    </a:gs>
                  </a:gsLst>
                  <a:lin ang="5400000" scaled="0"/>
                </a:gradFill>
                <a:latin typeface="+mn-lt"/>
                <a:ea typeface="+mn-ea"/>
                <a:cs typeface="+mn-cs"/>
              </a:defRPr>
            </a:lvl3pPr>
            <a:lvl4pPr marL="469350"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250">
                      <a:schemeClr val="bg2"/>
                    </a:gs>
                    <a:gs pos="100000">
                      <a:schemeClr val="bg2"/>
                    </a:gs>
                  </a:gsLst>
                  <a:lin ang="5400000" scaled="0"/>
                </a:gradFill>
                <a:latin typeface="+mn-lt"/>
                <a:ea typeface="+mn-ea"/>
                <a:cs typeface="+mn-cs"/>
              </a:defRPr>
            </a:lvl4pPr>
            <a:lvl5pPr marL="700790"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179016248"/>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4"/>
            <a:ext cx="5504574" cy="2511229"/>
          </a:xfrm>
        </p:spPr>
        <p:txBody>
          <a:bodyPr/>
          <a:lstStyle>
            <a:lvl1pPr marL="0" indent="0">
              <a:spcBef>
                <a:spcPts val="1224"/>
              </a:spcBef>
              <a:buNone/>
              <a:defRPr sz="4079">
                <a:gradFill>
                  <a:gsLst>
                    <a:gs pos="1000">
                      <a:schemeClr val="bg2"/>
                    </a:gs>
                    <a:gs pos="98000">
                      <a:schemeClr val="bg2"/>
                    </a:gs>
                  </a:gsLst>
                  <a:lin ang="5400000" scaled="0"/>
                </a:gradFill>
                <a:latin typeface="+mj-lt"/>
              </a:defRPr>
            </a:lvl1pPr>
            <a:lvl2pPr marL="0" indent="0">
              <a:buNone/>
              <a:defRPr sz="2039">
                <a:gradFill>
                  <a:gsLst>
                    <a:gs pos="1000">
                      <a:schemeClr val="bg2"/>
                    </a:gs>
                    <a:gs pos="98000">
                      <a:schemeClr val="bg2"/>
                    </a:gs>
                  </a:gsLst>
                  <a:lin ang="5400000" scaled="0"/>
                </a:gradFill>
              </a:defRPr>
            </a:lvl2pPr>
            <a:lvl3pPr marL="237913" indent="0">
              <a:buNone/>
              <a:defRPr sz="2039">
                <a:gradFill>
                  <a:gsLst>
                    <a:gs pos="1000">
                      <a:schemeClr val="bg2"/>
                    </a:gs>
                    <a:gs pos="98000">
                      <a:schemeClr val="bg2"/>
                    </a:gs>
                  </a:gsLst>
                  <a:lin ang="5400000" scaled="0"/>
                </a:gradFill>
              </a:defRPr>
            </a:lvl3pPr>
            <a:lvl4pPr marL="466114" indent="0">
              <a:buNone/>
              <a:defRPr sz="2039">
                <a:gradFill>
                  <a:gsLst>
                    <a:gs pos="1000">
                      <a:schemeClr val="bg2"/>
                    </a:gs>
                    <a:gs pos="98000">
                      <a:schemeClr val="bg2"/>
                    </a:gs>
                  </a:gsLst>
                  <a:lin ang="5400000" scaled="0"/>
                </a:gradFill>
              </a:defRPr>
            </a:lvl4pPr>
            <a:lvl5pPr marL="707263" indent="0">
              <a:buNone/>
              <a:defRPr sz="2039">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4"/>
            <a:ext cx="5504574" cy="2511229"/>
          </a:xfrm>
        </p:spPr>
        <p:txBody>
          <a:bodyPr/>
          <a:lstStyle>
            <a:lvl1pPr marL="0" indent="0">
              <a:spcBef>
                <a:spcPts val="1224"/>
              </a:spcBef>
              <a:buNone/>
              <a:defRPr lang="en-US" sz="4079" kern="1200" spc="-71" baseline="0" dirty="0" smtClean="0">
                <a:gradFill>
                  <a:gsLst>
                    <a:gs pos="1000">
                      <a:schemeClr val="bg2"/>
                    </a:gs>
                    <a:gs pos="98000">
                      <a:schemeClr val="bg2"/>
                    </a:gs>
                  </a:gsLst>
                  <a:lin ang="5400000" scaled="0"/>
                </a:gradFill>
                <a:latin typeface="+mj-lt"/>
                <a:ea typeface="+mn-ea"/>
                <a:cs typeface="+mn-cs"/>
              </a:defRPr>
            </a:lvl1pPr>
            <a:lvl2pPr marL="3237"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000">
                      <a:schemeClr val="bg2"/>
                    </a:gs>
                    <a:gs pos="98000">
                      <a:schemeClr val="bg2"/>
                    </a:gs>
                  </a:gsLst>
                  <a:lin ang="5400000" scaled="0"/>
                </a:gradFill>
                <a:latin typeface="+mn-lt"/>
                <a:ea typeface="+mn-ea"/>
                <a:cs typeface="+mn-cs"/>
              </a:defRPr>
            </a:lvl2pPr>
            <a:lvl3pPr marL="237913"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000">
                      <a:schemeClr val="bg2"/>
                    </a:gs>
                    <a:gs pos="98000">
                      <a:schemeClr val="bg2"/>
                    </a:gs>
                  </a:gsLst>
                  <a:lin ang="5400000" scaled="0"/>
                </a:gradFill>
                <a:latin typeface="+mn-lt"/>
                <a:ea typeface="+mn-ea"/>
                <a:cs typeface="+mn-cs"/>
              </a:defRPr>
            </a:lvl3pPr>
            <a:lvl4pPr marL="469350"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000">
                      <a:schemeClr val="bg2"/>
                    </a:gs>
                    <a:gs pos="98000">
                      <a:schemeClr val="bg2"/>
                    </a:gs>
                  </a:gsLst>
                  <a:lin ang="5400000" scaled="0"/>
                </a:gradFill>
                <a:latin typeface="+mn-lt"/>
                <a:ea typeface="+mn-ea"/>
                <a:cs typeface="+mn-cs"/>
              </a:defRPr>
            </a:lvl4pPr>
            <a:lvl5pPr marL="700790"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85444204"/>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796" indent="-297796">
              <a:spcBef>
                <a:spcPts val="1224"/>
              </a:spcBef>
              <a:buClr>
                <a:schemeClr val="bg2"/>
              </a:buClr>
              <a:buSzPct val="100000"/>
              <a:buFont typeface="Wingdings" pitchFamily="2" charset="2"/>
              <a:buChar char=""/>
              <a:defRPr lang="en-US" sz="3671" kern="1200" spc="-71" baseline="0" dirty="0" smtClean="0">
                <a:gradFill>
                  <a:gsLst>
                    <a:gs pos="1250">
                      <a:schemeClr val="bg2"/>
                    </a:gs>
                    <a:gs pos="100000">
                      <a:schemeClr val="bg2"/>
                    </a:gs>
                  </a:gsLst>
                  <a:lin ang="5400000" scaled="0"/>
                </a:gradFill>
                <a:latin typeface="+mj-lt"/>
                <a:ea typeface="+mn-ea"/>
                <a:cs typeface="+mn-cs"/>
              </a:defRPr>
            </a:lvl1pPr>
            <a:lvl2pPr marL="530852" indent="-233056">
              <a:defRPr sz="2039"/>
            </a:lvl2pPr>
            <a:lvl3pPr marL="699170" indent="-168318">
              <a:tabLst/>
              <a:defRPr sz="2039"/>
            </a:lvl3pPr>
            <a:lvl4pPr marL="880437" indent="-181266">
              <a:defRPr/>
            </a:lvl4pPr>
            <a:lvl5pPr marL="1048755" indent="-16831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349" indent="-346349">
              <a:spcBef>
                <a:spcPts val="1224"/>
              </a:spcBef>
              <a:buClr>
                <a:schemeClr val="bg2"/>
              </a:buClr>
              <a:buFont typeface="Arial" pitchFamily="34" charset="0"/>
              <a:buChar char="•"/>
              <a:defRPr lang="en-US" sz="3671" kern="1200" spc="-71" baseline="0" dirty="0" smtClean="0">
                <a:gradFill>
                  <a:gsLst>
                    <a:gs pos="1250">
                      <a:schemeClr val="bg2"/>
                    </a:gs>
                    <a:gs pos="100000">
                      <a:schemeClr val="bg2"/>
                    </a:gs>
                  </a:gsLst>
                  <a:lin ang="5400000" scaled="0"/>
                </a:gradFill>
                <a:latin typeface="+mj-lt"/>
                <a:ea typeface="+mn-ea"/>
                <a:cs typeface="+mn-cs"/>
              </a:defRPr>
            </a:lvl1pPr>
            <a:lvl2pPr marL="647381" indent="-349585">
              <a:defRPr lang="en-US" sz="2039" kern="1200" spc="0" baseline="0" dirty="0" smtClean="0">
                <a:gradFill>
                  <a:gsLst>
                    <a:gs pos="1250">
                      <a:schemeClr val="bg2"/>
                    </a:gs>
                    <a:gs pos="100000">
                      <a:schemeClr val="bg2"/>
                    </a:gs>
                  </a:gsLst>
                  <a:lin ang="5400000" scaled="0"/>
                </a:gradFill>
                <a:latin typeface="+mn-lt"/>
                <a:ea typeface="+mn-ea"/>
                <a:cs typeface="+mn-cs"/>
              </a:defRPr>
            </a:lvl2pPr>
            <a:lvl3pPr marL="880437" indent="-349585">
              <a:defRPr lang="en-US" sz="2039" kern="1200" spc="0" baseline="0" dirty="0" smtClean="0">
                <a:gradFill>
                  <a:gsLst>
                    <a:gs pos="1250">
                      <a:schemeClr val="bg2"/>
                    </a:gs>
                    <a:gs pos="100000">
                      <a:schemeClr val="bg2"/>
                    </a:gs>
                  </a:gsLst>
                  <a:lin ang="5400000" scaled="0"/>
                </a:gradFill>
                <a:latin typeface="+mn-lt"/>
                <a:ea typeface="+mn-ea"/>
                <a:cs typeface="+mn-cs"/>
              </a:defRPr>
            </a:lvl3pPr>
            <a:lvl4pPr marL="1048755" indent="-349585">
              <a:defRPr lang="en-US" sz="2039" kern="1200" spc="0" baseline="0" dirty="0" smtClean="0">
                <a:gradFill>
                  <a:gsLst>
                    <a:gs pos="1250">
                      <a:schemeClr val="bg2"/>
                    </a:gs>
                    <a:gs pos="100000">
                      <a:schemeClr val="bg2"/>
                    </a:gs>
                  </a:gsLst>
                  <a:lin ang="5400000" scaled="0"/>
                </a:gradFill>
                <a:latin typeface="+mn-lt"/>
                <a:ea typeface="+mn-ea"/>
                <a:cs typeface="+mn-cs"/>
              </a:defRPr>
            </a:lvl4pPr>
            <a:lvl5pPr marL="1230022" indent="-349585">
              <a:defRPr lang="en-US" sz="2039" kern="1200" spc="0" baseline="0" dirty="0">
                <a:gradFill>
                  <a:gsLst>
                    <a:gs pos="1250">
                      <a:schemeClr val="bg2"/>
                    </a:gs>
                    <a:gs pos="100000">
                      <a:schemeClr val="bg2"/>
                    </a:gs>
                  </a:gsLst>
                  <a:lin ang="5400000" scaled="0"/>
                </a:gradFill>
                <a:latin typeface="+mn-lt"/>
                <a:ea typeface="+mn-ea"/>
                <a:cs typeface="+mn-cs"/>
              </a:defRPr>
            </a:lvl5pPr>
          </a:lstStyle>
          <a:p>
            <a:pPr marL="297796" marR="0" lvl="0"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Click to edit Master text styles</a:t>
            </a:r>
          </a:p>
          <a:p>
            <a:pPr marL="297796" marR="0" lvl="1"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Second level</a:t>
            </a:r>
          </a:p>
          <a:p>
            <a:pPr marL="297796" marR="0" lvl="2"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Third level</a:t>
            </a:r>
          </a:p>
          <a:p>
            <a:pPr marL="297796" marR="0" lvl="3"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Fourth level</a:t>
            </a:r>
          </a:p>
          <a:p>
            <a:pPr marL="297796" marR="0" lvl="4"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82192457"/>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2487294" cy="1695079"/>
          </a:xfrm>
          <a:prstGeom prst="rect">
            <a:avLst/>
          </a:prstGeom>
        </p:spPr>
        <p:txBody>
          <a:bodyPr>
            <a:noAutofit/>
          </a:bodyPr>
          <a:lstStyle>
            <a:lvl1pPr marL="0" indent="0">
              <a:buNone/>
              <a:defRPr sz="4079" b="0" cap="none" baseline="0">
                <a:gradFill>
                  <a:gsLst>
                    <a:gs pos="100000">
                      <a:schemeClr val="tx2"/>
                    </a:gs>
                    <a:gs pos="0">
                      <a:schemeClr val="tx2"/>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6" name="Content Placeholder 5"/>
          <p:cNvSpPr>
            <a:spLocks noGrp="1"/>
          </p:cNvSpPr>
          <p:nvPr>
            <p:ph sz="quarter" idx="4"/>
          </p:nvPr>
        </p:nvSpPr>
        <p:spPr>
          <a:xfrm>
            <a:off x="3580035" y="1704542"/>
            <a:ext cx="8330021" cy="339016"/>
          </a:xfrm>
          <a:prstGeom prst="rect">
            <a:avLst/>
          </a:prstGeom>
        </p:spPr>
        <p:txBody>
          <a:bodyPr>
            <a:noAutofit/>
          </a:bodyPr>
          <a:lstStyle>
            <a:lvl1pPr marL="0" indent="0">
              <a:spcBef>
                <a:spcPts val="1224"/>
              </a:spcBef>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728985568"/>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695079"/>
          </a:xfrm>
          <a:prstGeom prst="rect">
            <a:avLst/>
          </a:prstGeom>
        </p:spPr>
        <p:txBody>
          <a:bodyPr>
            <a:noAutofit/>
          </a:bodyPr>
          <a:lstStyle>
            <a:lvl1pPr marL="0" indent="0">
              <a:buNone/>
              <a:defRPr sz="4079" b="0" cap="none" baseline="0">
                <a:gradFill>
                  <a:gsLst>
                    <a:gs pos="100000">
                      <a:schemeClr val="tx2"/>
                    </a:gs>
                    <a:gs pos="0">
                      <a:schemeClr val="tx2"/>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6" name="Content Placeholder 5"/>
          <p:cNvSpPr>
            <a:spLocks noGrp="1"/>
          </p:cNvSpPr>
          <p:nvPr>
            <p:ph sz="quarter" idx="4"/>
          </p:nvPr>
        </p:nvSpPr>
        <p:spPr>
          <a:xfrm>
            <a:off x="6313878" y="1715388"/>
            <a:ext cx="5596178" cy="339016"/>
          </a:xfrm>
          <a:prstGeom prst="rect">
            <a:avLst/>
          </a:prstGeom>
        </p:spPr>
        <p:txBody>
          <a:bodyPr>
            <a:noAutofit/>
          </a:bodyPr>
          <a:lstStyle>
            <a:lvl1pPr marL="0" indent="0">
              <a:spcBef>
                <a:spcPts val="1224"/>
              </a:spcBef>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93229692"/>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79" b="0" cap="none" baseline="0">
                <a:gradFill>
                  <a:gsLst>
                    <a:gs pos="100000">
                      <a:schemeClr val="tx2"/>
                    </a:gs>
                    <a:gs pos="0">
                      <a:schemeClr val="tx2"/>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90712552"/>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30" y="1476623"/>
            <a:ext cx="5543930" cy="1201902"/>
          </a:xfrm>
          <a:prstGeom prst="rect">
            <a:avLst/>
          </a:prstGeom>
        </p:spPr>
        <p:txBody>
          <a:bodyPr>
            <a:noAutofit/>
          </a:bodyPr>
          <a:lstStyle>
            <a:lvl1pPr marL="0" indent="0">
              <a:buNone/>
              <a:defRPr sz="4079" b="0" cap="none" baseline="0">
                <a:gradFill>
                  <a:gsLst>
                    <a:gs pos="100000">
                      <a:schemeClr val="tx2"/>
                    </a:gs>
                    <a:gs pos="0">
                      <a:schemeClr val="tx2"/>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9" name="Content Placeholder 5"/>
          <p:cNvSpPr>
            <a:spLocks noGrp="1"/>
          </p:cNvSpPr>
          <p:nvPr>
            <p:ph sz="quarter" idx="13"/>
          </p:nvPr>
        </p:nvSpPr>
        <p:spPr>
          <a:xfrm>
            <a:off x="6344430" y="2789431"/>
            <a:ext cx="5554778" cy="621530"/>
          </a:xfrm>
          <a:prstGeom prst="rect">
            <a:avLst/>
          </a:prstGeom>
        </p:spPr>
        <p:txBody>
          <a:bodyPr>
            <a:noAutofit/>
          </a:bodyPr>
          <a:lstStyle>
            <a:lvl1pPr marL="0" indent="0">
              <a:spcBef>
                <a:spcPts val="1224"/>
              </a:spcBef>
              <a:buFont typeface="Arial" pitchFamily="34" charset="0"/>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4" name="Picture Placeholder 3"/>
          <p:cNvSpPr>
            <a:spLocks noGrp="1"/>
          </p:cNvSpPr>
          <p:nvPr>
            <p:ph type="pic" sz="quarter" idx="14" hasCustomPrompt="1"/>
          </p:nvPr>
        </p:nvSpPr>
        <p:spPr>
          <a:xfrm>
            <a:off x="1" y="0"/>
            <a:ext cx="6101615" cy="6994525"/>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04284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3377204628"/>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7"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80" y="1476623"/>
            <a:ext cx="5338712" cy="1695079"/>
          </a:xfrm>
          <a:prstGeom prst="rect">
            <a:avLst/>
          </a:prstGeom>
        </p:spPr>
        <p:txBody>
          <a:bodyPr>
            <a:noAutofit/>
          </a:bodyPr>
          <a:lstStyle>
            <a:lvl1pPr marL="0" indent="0">
              <a:buNone/>
              <a:defRPr sz="4079" b="0" cap="none" baseline="0">
                <a:gradFill>
                  <a:gsLst>
                    <a:gs pos="100000">
                      <a:schemeClr val="bg1"/>
                    </a:gs>
                    <a:gs pos="0">
                      <a:schemeClr val="bg1"/>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6" name="Content Placeholder 5"/>
          <p:cNvSpPr>
            <a:spLocks noGrp="1"/>
          </p:cNvSpPr>
          <p:nvPr>
            <p:ph sz="quarter" idx="4"/>
          </p:nvPr>
        </p:nvSpPr>
        <p:spPr>
          <a:xfrm>
            <a:off x="6313878" y="1715388"/>
            <a:ext cx="5596178" cy="339016"/>
          </a:xfrm>
          <a:prstGeom prst="rect">
            <a:avLst/>
          </a:prstGeom>
        </p:spPr>
        <p:txBody>
          <a:bodyPr>
            <a:noAutofit/>
          </a:bodyPr>
          <a:lstStyle>
            <a:lvl1pPr marL="0" indent="0">
              <a:spcBef>
                <a:spcPts val="1224"/>
              </a:spcBef>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859369992"/>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2"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79" b="0" cap="none" baseline="0">
                <a:gradFill>
                  <a:gsLst>
                    <a:gs pos="100000">
                      <a:schemeClr val="bg1"/>
                    </a:gs>
                    <a:gs pos="0">
                      <a:schemeClr val="bg1"/>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39" kern="1200" spc="0" dirty="0" smtClean="0">
                <a:gradFill>
                  <a:gsLst>
                    <a:gs pos="100000">
                      <a:schemeClr val="bg1"/>
                    </a:gs>
                    <a:gs pos="0">
                      <a:schemeClr val="bg1"/>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931945492"/>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30" y="1476623"/>
            <a:ext cx="5543930" cy="1201902"/>
          </a:xfrm>
          <a:prstGeom prst="rect">
            <a:avLst/>
          </a:prstGeom>
        </p:spPr>
        <p:txBody>
          <a:bodyPr>
            <a:noAutofit/>
          </a:bodyPr>
          <a:lstStyle>
            <a:lvl1pPr marL="0" indent="0">
              <a:buNone/>
              <a:defRPr sz="4079" b="0" cap="none" baseline="0">
                <a:gradFill>
                  <a:gsLst>
                    <a:gs pos="100000">
                      <a:schemeClr val="bg1"/>
                    </a:gs>
                    <a:gs pos="0">
                      <a:schemeClr val="bg1"/>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9" name="Content Placeholder 5"/>
          <p:cNvSpPr>
            <a:spLocks noGrp="1"/>
          </p:cNvSpPr>
          <p:nvPr>
            <p:ph sz="quarter" idx="13"/>
          </p:nvPr>
        </p:nvSpPr>
        <p:spPr>
          <a:xfrm>
            <a:off x="6344430" y="2789431"/>
            <a:ext cx="5554778" cy="621530"/>
          </a:xfrm>
          <a:prstGeom prst="rect">
            <a:avLst/>
          </a:prstGeom>
        </p:spPr>
        <p:txBody>
          <a:bodyPr>
            <a:noAutofit/>
          </a:bodyPr>
          <a:lstStyle>
            <a:lvl1pPr marL="0" indent="0">
              <a:spcBef>
                <a:spcPts val="1224"/>
              </a:spcBef>
              <a:buFont typeface="Arial" pitchFamily="34" charset="0"/>
              <a:buNone/>
              <a:defRPr lang="en-US" sz="2039" kern="1200" spc="0" dirty="0" smtClean="0">
                <a:gradFill>
                  <a:gsLst>
                    <a:gs pos="100000">
                      <a:schemeClr val="bg1"/>
                    </a:gs>
                    <a:gs pos="0">
                      <a:schemeClr val="bg1"/>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4" name="Picture Placeholder 3"/>
          <p:cNvSpPr>
            <a:spLocks noGrp="1"/>
          </p:cNvSpPr>
          <p:nvPr>
            <p:ph type="pic" sz="quarter" idx="14" hasCustomPrompt="1"/>
          </p:nvPr>
        </p:nvSpPr>
        <p:spPr>
          <a:xfrm>
            <a:off x="1"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445341173"/>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31279" y="1385090"/>
            <a:ext cx="11378776" cy="2920069"/>
          </a:xfrm>
          <a:prstGeom prst="rect">
            <a:avLst/>
          </a:prstGeom>
        </p:spPr>
        <p:txBody>
          <a:bodyPr>
            <a:normAutofit/>
          </a:bodyPr>
          <a:lstStyle>
            <a:lvl1pPr marL="0" indent="0">
              <a:lnSpc>
                <a:spcPct val="90000"/>
              </a:lnSpc>
              <a:buNone/>
              <a:defRPr sz="6524">
                <a:gradFill>
                  <a:gsLst>
                    <a:gs pos="100000">
                      <a:schemeClr val="tx2"/>
                    </a:gs>
                    <a:gs pos="0">
                      <a:schemeClr val="tx2"/>
                    </a:gs>
                  </a:gsLst>
                  <a:lin ang="5400000" scaled="0"/>
                </a:gradFill>
                <a:latin typeface="+mj-lt"/>
              </a:defRPr>
            </a:lvl1pPr>
            <a:lvl2pPr>
              <a:defRPr sz="6524">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8"/>
            <a:ext cx="11378776" cy="480118"/>
          </a:xfrm>
          <a:prstGeom prst="rect">
            <a:avLst/>
          </a:prstGeom>
        </p:spPr>
        <p:txBody>
          <a:bodyPr>
            <a:normAutofit/>
          </a:bodyPr>
          <a:lstStyle>
            <a:lvl1pPr marL="0" indent="0">
              <a:lnSpc>
                <a:spcPct val="90000"/>
              </a:lnSpc>
              <a:buNone/>
              <a:defRPr sz="3671">
                <a:gradFill>
                  <a:gsLst>
                    <a:gs pos="100000">
                      <a:schemeClr val="bg2"/>
                    </a:gs>
                    <a:gs pos="0">
                      <a:schemeClr val="bg2"/>
                    </a:gs>
                  </a:gsLst>
                  <a:lin ang="5400000" scaled="0"/>
                </a:gradFill>
                <a:latin typeface="+mj-lt"/>
              </a:defRPr>
            </a:lvl1pPr>
            <a:lvl2pPr>
              <a:defRPr sz="6524">
                <a:solidFill>
                  <a:schemeClr val="tx2"/>
                </a:solidFill>
                <a:latin typeface="+mn-lt"/>
              </a:defRPr>
            </a:lvl2pPr>
          </a:lstStyle>
          <a:p>
            <a:pPr lvl="0"/>
            <a:r>
              <a:rPr lang="en-US"/>
              <a:t>Click to 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89211243"/>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8"/>
            <a:ext cx="11378776" cy="2920069"/>
          </a:xfrm>
          <a:prstGeom prst="rect">
            <a:avLst/>
          </a:prstGeom>
        </p:spPr>
        <p:txBody>
          <a:bodyPr lIns="146304" tIns="91440" rIns="146304" bIns="91440">
            <a:normAutofit/>
          </a:bodyPr>
          <a:lstStyle>
            <a:lvl1pPr marL="0" indent="0">
              <a:lnSpc>
                <a:spcPct val="90000"/>
              </a:lnSpc>
              <a:buNone/>
              <a:defRPr sz="7997">
                <a:gradFill>
                  <a:gsLst>
                    <a:gs pos="100000">
                      <a:schemeClr val="bg1"/>
                    </a:gs>
                    <a:gs pos="0">
                      <a:schemeClr val="bg1"/>
                    </a:gs>
                  </a:gsLst>
                  <a:lin ang="5400000" scaled="0"/>
                </a:gradFill>
                <a:latin typeface="+mj-lt"/>
              </a:defRPr>
            </a:lvl1pPr>
            <a:lvl2pPr>
              <a:defRPr sz="6524">
                <a:solidFill>
                  <a:schemeClr val="tx2"/>
                </a:solidFill>
                <a:latin typeface="+mn-lt"/>
              </a:defRPr>
            </a:lvl2pPr>
          </a:lstStyle>
          <a:p>
            <a:pPr lvl="0"/>
            <a:r>
              <a:rPr lang="en-US" dirty="0"/>
              <a:t>Demo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7" name="Freeform 20"/>
          <p:cNvSpPr>
            <a:spLocks noEditPoints="1"/>
          </p:cNvSpPr>
          <p:nvPr userDrawn="1"/>
        </p:nvSpPr>
        <p:spPr bwMode="black">
          <a:xfrm>
            <a:off x="8570046"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37" rIns="82272" bIns="41137" numCol="1" anchor="t" anchorCtr="0" compatLnSpc="1">
            <a:prstTxWarp prst="textNoShape">
              <a:avLst/>
            </a:prstTxWarp>
          </a:bodyPr>
          <a:lstStyle/>
          <a:p>
            <a:pPr algn="ctr" defTabSz="914001"/>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47776575"/>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283004406"/>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34052"/>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2" y="1178953"/>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183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3">
                <a:gradFill>
                  <a:gsLst>
                    <a:gs pos="1250">
                      <a:srgbClr val="000000"/>
                    </a:gs>
                    <a:gs pos="100000">
                      <a:srgbClr val="000000"/>
                    </a:gs>
                  </a:gsLst>
                  <a:lin ang="5400000" scaled="0"/>
                </a:gradFill>
                <a:latin typeface="Consolas" pitchFamily="49" charset="0"/>
                <a:cs typeface="Consolas" pitchFamily="49" charset="0"/>
              </a:defRPr>
            </a:lvl1pPr>
            <a:lvl2pPr marL="346349"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2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0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37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4429915"/>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a:xfrm>
            <a:off x="284163" y="2125664"/>
            <a:ext cx="8219813" cy="1828800"/>
          </a:xfrm>
        </p:spPr>
        <p:txBody>
          <a:bodyPr/>
          <a:lstStyle>
            <a:lvl1pPr>
              <a:defRPr sz="5996" baseline="0"/>
            </a:lvl1pPr>
          </a:lstStyle>
          <a:p>
            <a:r>
              <a:rPr lang="en-US" dirty="0"/>
              <a:t>Click to edit Master title style</a:t>
            </a:r>
          </a:p>
        </p:txBody>
      </p:sp>
      <p:sp>
        <p:nvSpPr>
          <p:cNvPr id="3" name="TextBox 2"/>
          <p:cNvSpPr txBox="1"/>
          <p:nvPr userDrawn="1"/>
        </p:nvSpPr>
        <p:spPr>
          <a:xfrm>
            <a:off x="8885237" y="-312738"/>
            <a:ext cx="4038600" cy="1425009"/>
          </a:xfrm>
          <a:prstGeom prst="rect">
            <a:avLst/>
          </a:prstGeom>
          <a:noFill/>
        </p:spPr>
        <p:txBody>
          <a:bodyPr wrap="square" lIns="182733" tIns="146187" rIns="182733" bIns="146187" rtlCol="0">
            <a:spAutoFit/>
          </a:bodyPr>
          <a:lstStyle/>
          <a:p>
            <a:pPr defTabSz="932099">
              <a:lnSpc>
                <a:spcPct val="90000"/>
              </a:lnSpc>
              <a:spcAft>
                <a:spcPts val="600"/>
              </a:spcAft>
            </a:pPr>
            <a:r>
              <a:rPr lang="en-US" sz="7994" dirty="0">
                <a:solidFill>
                  <a:srgbClr val="FF8C00">
                    <a:lumMod val="60000"/>
                    <a:lumOff val="40000"/>
                  </a:srgbClr>
                </a:solidFill>
                <a:latin typeface="Segoe UI Black" panose="020B0A02040204020203" pitchFamily="34" charset="0"/>
                <a:ea typeface="Segoe UI Black" panose="020B0A02040204020203" pitchFamily="34" charset="0"/>
                <a:cs typeface="Segoe UI Black" panose="020B0A02040204020203" pitchFamily="34" charset="0"/>
              </a:rPr>
              <a:t>DEMO</a:t>
            </a:r>
          </a:p>
        </p:txBody>
      </p:sp>
    </p:spTree>
    <p:extLst>
      <p:ext uri="{BB962C8B-B14F-4D97-AF65-F5344CB8AC3E}">
        <p14:creationId xmlns:p14="http://schemas.microsoft.com/office/powerpoint/2010/main" val="36115105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3"/>
            <a:ext cx="11378776" cy="678031"/>
          </a:xfrm>
        </p:spPr>
        <p:txBody>
          <a:bodyPr/>
          <a:lstStyle>
            <a:lvl1pPr>
              <a:defRPr sz="4895"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29661" y="1476621"/>
            <a:ext cx="11375536" cy="2084319"/>
          </a:xfrm>
          <a:prstGeom prst="rect">
            <a:avLst/>
          </a:prstGeom>
        </p:spPr>
        <p:txBody>
          <a:bodyPr/>
          <a:lstStyle>
            <a:lvl1pPr marL="349585" indent="-34958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0906" indent="-29132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227" indent="-29132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285" indent="-23305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341" indent="-23305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1"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97130128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2"/>
            <a:ext cx="5943600" cy="2092080"/>
          </a:xfrm>
        </p:spPr>
        <p:txBody>
          <a:bodyPr/>
          <a:lstStyle>
            <a:lvl1pPr marL="0" indent="0">
              <a:buNone/>
              <a:defRPr/>
            </a:lvl1pPr>
            <a:lvl2pPr marL="28538" indent="0">
              <a:buNone/>
              <a:defRPr sz="1998"/>
            </a:lvl2pPr>
            <a:lvl3pPr marL="223547" indent="0">
              <a:buNone/>
              <a:defRPr sz="1998"/>
            </a:lvl3pPr>
            <a:lvl4pPr marL="475631" indent="0">
              <a:buNone/>
              <a:defRPr sz="1798"/>
            </a:lvl4pPr>
            <a:lvl5pPr marL="738816" indent="0">
              <a:buNone/>
              <a:defRPr sz="179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5812281"/>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190" rtl="0" eaLnBrk="1" fontAlgn="auto" latinLnBrk="0" hangingPunct="1">
              <a:lnSpc>
                <a:spcPct val="90000"/>
              </a:lnSpc>
              <a:spcBef>
                <a:spcPts val="0"/>
              </a:spcBef>
              <a:spcAft>
                <a:spcPts val="0"/>
              </a:spcAft>
              <a:buClr>
                <a:srgbClr val="00DCFF"/>
              </a:buClr>
              <a:buSzPct val="90000"/>
              <a:buFont typeface="Arial" pitchFamily="34" charset="0"/>
              <a:buNone/>
              <a:tabLst/>
              <a:defRPr sz="2855" b="1" cap="all" baseline="0">
                <a:solidFill>
                  <a:schemeClr val="bg1">
                    <a:alpha val="99000"/>
                  </a:schemeClr>
                </a:solidFill>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24081" y="3179329"/>
            <a:ext cx="10938496" cy="1411535"/>
          </a:xfrm>
          <a:prstGeom prst="rect">
            <a:avLst/>
          </a:prstGeom>
        </p:spPr>
        <p:txBody>
          <a:bodyPr anchor="ctr"/>
          <a:lstStyle>
            <a:lvl1pPr algn="l">
              <a:defRPr sz="7340" baseline="0">
                <a:solidFill>
                  <a:schemeClr val="bg1">
                    <a:alpha val="99000"/>
                  </a:schemeClr>
                </a:solidFill>
                <a:latin typeface="Segoe UI Light" panose="020B0502040204020203" pitchFamily="34" charset="0"/>
                <a:cs typeface="Segoe UI Light" panose="020B0502040204020203" pitchFamily="34" charset="0"/>
              </a:defRPr>
            </a:lvl1pPr>
            <a:lvl2pPr>
              <a:defRPr sz="6116">
                <a:solidFill>
                  <a:schemeClr val="bg1">
                    <a:alpha val="99000"/>
                  </a:schemeClr>
                </a:solidFill>
                <a:latin typeface="+mj-lt"/>
              </a:defRPr>
            </a:lvl2pPr>
            <a:lvl3pPr>
              <a:defRPr sz="6116">
                <a:solidFill>
                  <a:schemeClr val="bg1">
                    <a:alpha val="99000"/>
                  </a:schemeClr>
                </a:solidFill>
                <a:latin typeface="+mj-lt"/>
              </a:defRPr>
            </a:lvl3pPr>
            <a:lvl4pPr>
              <a:defRPr sz="6116">
                <a:solidFill>
                  <a:schemeClr val="bg1">
                    <a:alpha val="99000"/>
                  </a:schemeClr>
                </a:solidFill>
                <a:latin typeface="+mj-lt"/>
              </a:defRPr>
            </a:lvl4pPr>
            <a:lvl5pPr>
              <a:defRPr sz="6116">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2234868908"/>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6"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442"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75112310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399"/>
            </a:lvl3pPr>
            <a:lvl4pPr>
              <a:defRPr sz="1999"/>
            </a:lvl4pPr>
            <a:lvl5pPr>
              <a:defRPr sz="19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399"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3629"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2315086847"/>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3"/>
            <a:ext cx="5943600" cy="2092080"/>
          </a:xfrm>
        </p:spPr>
        <p:txBody>
          <a:bodyPr/>
          <a:lstStyle>
            <a:lvl1pPr marL="0" indent="0">
              <a:buNone/>
              <a:defRPr/>
            </a:lvl1pPr>
            <a:lvl2pPr marL="28527" indent="0">
              <a:buNone/>
              <a:defRPr sz="1997"/>
            </a:lvl2pPr>
            <a:lvl3pPr marL="223458" indent="0">
              <a:buNone/>
              <a:defRPr sz="1997"/>
            </a:lvl3pPr>
            <a:lvl4pPr marL="475443" indent="0">
              <a:buNone/>
              <a:defRPr sz="1797"/>
            </a:lvl4pPr>
            <a:lvl5pPr marL="738524" indent="0">
              <a:buNone/>
              <a:defRPr sz="179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3172135"/>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06383"/>
          </a:xfrm>
        </p:spPr>
        <p:txBody>
          <a:bodyPr>
            <a:spAutoFit/>
          </a:bodyPr>
          <a:lstStyle>
            <a:lvl3pPr>
              <a:defRPr sz="2399"/>
            </a:lvl3pPr>
            <a:lvl4pPr>
              <a:defRPr sz="1999"/>
            </a:lvl4pPr>
            <a:lvl5pPr>
              <a:defRPr sz="19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7486408"/>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ltGray">
          <a:xfrm>
            <a:off x="274638" y="2119163"/>
            <a:ext cx="6400800" cy="36640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2119178"/>
            <a:ext cx="54863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954463"/>
            <a:ext cx="4789869"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4" name="Group 3"/>
          <p:cNvGrpSpPr/>
          <p:nvPr userDrawn="1"/>
        </p:nvGrpSpPr>
        <p:grpSpPr>
          <a:xfrm>
            <a:off x="5333158" y="274303"/>
            <a:ext cx="6637376" cy="6240798"/>
            <a:chOff x="5112327" y="274302"/>
            <a:chExt cx="6858207" cy="6448435"/>
          </a:xfrm>
        </p:grpSpPr>
        <p:grpSp>
          <p:nvGrpSpPr>
            <p:cNvPr id="6" name="Group 5"/>
            <p:cNvGrpSpPr/>
            <p:nvPr userDrawn="1"/>
          </p:nvGrpSpPr>
          <p:grpSpPr>
            <a:xfrm>
              <a:off x="10746023" y="1719434"/>
              <a:ext cx="1224511" cy="1496409"/>
              <a:chOff x="10746023" y="1719434"/>
              <a:chExt cx="1224511" cy="1496409"/>
            </a:xfrm>
          </p:grpSpPr>
          <p:sp>
            <p:nvSpPr>
              <p:cNvPr id="7" name="Rectangle 98"/>
              <p:cNvSpPr>
                <a:spLocks noChangeArrowheads="1"/>
              </p:cNvSpPr>
              <p:nvPr/>
            </p:nvSpPr>
            <p:spPr bwMode="auto">
              <a:xfrm>
                <a:off x="11152890" y="1719434"/>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9"/>
              <p:cNvSpPr>
                <a:spLocks noEditPoints="1"/>
              </p:cNvSpPr>
              <p:nvPr/>
            </p:nvSpPr>
            <p:spPr bwMode="auto">
              <a:xfrm>
                <a:off x="11244825" y="1811370"/>
                <a:ext cx="203433"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00"/>
              <p:cNvSpPr>
                <a:spLocks noChangeArrowheads="1"/>
              </p:cNvSpPr>
              <p:nvPr/>
            </p:nvSpPr>
            <p:spPr bwMode="auto">
              <a:xfrm>
                <a:off x="10746023" y="2218236"/>
                <a:ext cx="406867"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01"/>
              <p:cNvSpPr>
                <a:spLocks/>
              </p:cNvSpPr>
              <p:nvPr/>
            </p:nvSpPr>
            <p:spPr bwMode="auto">
              <a:xfrm>
                <a:off x="10859476" y="2310173"/>
                <a:ext cx="134970" cy="293413"/>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102"/>
              <p:cNvSpPr>
                <a:spLocks noChangeArrowheads="1"/>
              </p:cNvSpPr>
              <p:nvPr/>
            </p:nvSpPr>
            <p:spPr bwMode="auto">
              <a:xfrm>
                <a:off x="11561712" y="2218236"/>
                <a:ext cx="408822"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03"/>
              <p:cNvSpPr>
                <a:spLocks/>
              </p:cNvSpPr>
              <p:nvPr/>
            </p:nvSpPr>
            <p:spPr bwMode="auto">
              <a:xfrm>
                <a:off x="11675165" y="2310173"/>
                <a:ext cx="136926" cy="293413"/>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04"/>
              <p:cNvSpPr>
                <a:spLocks noChangeArrowheads="1"/>
              </p:cNvSpPr>
              <p:nvPr/>
            </p:nvSpPr>
            <p:spPr bwMode="auto">
              <a:xfrm>
                <a:off x="11561712" y="2717040"/>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05"/>
              <p:cNvSpPr>
                <a:spLocks noEditPoints="1"/>
              </p:cNvSpPr>
              <p:nvPr/>
            </p:nvSpPr>
            <p:spPr bwMode="auto">
              <a:xfrm>
                <a:off x="11651692" y="2808975"/>
                <a:ext cx="205389"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7" name="Rectangle 86"/>
            <p:cNvSpPr>
              <a:spLocks noChangeArrowheads="1"/>
            </p:cNvSpPr>
            <p:nvPr userDrawn="1"/>
          </p:nvSpPr>
          <p:spPr bwMode="auto">
            <a:xfrm>
              <a:off x="9259747" y="274302"/>
              <a:ext cx="408822"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87"/>
            <p:cNvSpPr>
              <a:spLocks/>
            </p:cNvSpPr>
            <p:nvPr userDrawn="1"/>
          </p:nvSpPr>
          <p:spPr bwMode="auto">
            <a:xfrm>
              <a:off x="9373200" y="364282"/>
              <a:ext cx="136926" cy="295370"/>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88"/>
            <p:cNvSpPr>
              <a:spLocks noChangeArrowheads="1"/>
            </p:cNvSpPr>
            <p:nvPr userDrawn="1"/>
          </p:nvSpPr>
          <p:spPr bwMode="auto">
            <a:xfrm>
              <a:off x="9668569" y="274302"/>
              <a:ext cx="406867"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89"/>
            <p:cNvSpPr>
              <a:spLocks noEditPoints="1"/>
            </p:cNvSpPr>
            <p:nvPr userDrawn="1"/>
          </p:nvSpPr>
          <p:spPr bwMode="auto">
            <a:xfrm>
              <a:off x="9758549" y="364282"/>
              <a:ext cx="205389" cy="295370"/>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90"/>
            <p:cNvSpPr>
              <a:spLocks noChangeArrowheads="1"/>
            </p:cNvSpPr>
            <p:nvPr userDrawn="1"/>
          </p:nvSpPr>
          <p:spPr bwMode="auto">
            <a:xfrm>
              <a:off x="10075436" y="773105"/>
              <a:ext cx="408822"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91"/>
            <p:cNvSpPr>
              <a:spLocks/>
            </p:cNvSpPr>
            <p:nvPr userDrawn="1"/>
          </p:nvSpPr>
          <p:spPr bwMode="auto">
            <a:xfrm>
              <a:off x="10188889" y="863086"/>
              <a:ext cx="136926" cy="295370"/>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92"/>
            <p:cNvSpPr>
              <a:spLocks noChangeArrowheads="1"/>
            </p:cNvSpPr>
            <p:nvPr userDrawn="1"/>
          </p:nvSpPr>
          <p:spPr bwMode="auto">
            <a:xfrm>
              <a:off x="10484259" y="773105"/>
              <a:ext cx="408822" cy="47533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93"/>
            <p:cNvSpPr>
              <a:spLocks noEditPoints="1"/>
            </p:cNvSpPr>
            <p:nvPr userDrawn="1"/>
          </p:nvSpPr>
          <p:spPr bwMode="auto">
            <a:xfrm>
              <a:off x="10576195" y="863086"/>
              <a:ext cx="203433" cy="295370"/>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94"/>
            <p:cNvSpPr>
              <a:spLocks noChangeArrowheads="1"/>
            </p:cNvSpPr>
            <p:nvPr userDrawn="1"/>
          </p:nvSpPr>
          <p:spPr bwMode="auto">
            <a:xfrm>
              <a:off x="9668569" y="773105"/>
              <a:ext cx="406867"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95"/>
            <p:cNvSpPr>
              <a:spLocks/>
            </p:cNvSpPr>
            <p:nvPr userDrawn="1"/>
          </p:nvSpPr>
          <p:spPr bwMode="auto">
            <a:xfrm>
              <a:off x="9782022" y="863086"/>
              <a:ext cx="134970" cy="295370"/>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96"/>
            <p:cNvSpPr>
              <a:spLocks noChangeArrowheads="1"/>
            </p:cNvSpPr>
            <p:nvPr userDrawn="1"/>
          </p:nvSpPr>
          <p:spPr bwMode="auto">
            <a:xfrm>
              <a:off x="10075436" y="1271908"/>
              <a:ext cx="408822" cy="47533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97"/>
            <p:cNvSpPr>
              <a:spLocks noEditPoints="1"/>
            </p:cNvSpPr>
            <p:nvPr userDrawn="1"/>
          </p:nvSpPr>
          <p:spPr bwMode="auto">
            <a:xfrm>
              <a:off x="10167373" y="1361888"/>
              <a:ext cx="203433" cy="295370"/>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Rectangle 114"/>
            <p:cNvSpPr>
              <a:spLocks noChangeArrowheads="1"/>
            </p:cNvSpPr>
            <p:nvPr userDrawn="1"/>
          </p:nvSpPr>
          <p:spPr bwMode="auto">
            <a:xfrm>
              <a:off x="7082620" y="4468157"/>
              <a:ext cx="408822"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15"/>
            <p:cNvSpPr>
              <a:spLocks noEditPoints="1"/>
            </p:cNvSpPr>
            <p:nvPr userDrawn="1"/>
          </p:nvSpPr>
          <p:spPr bwMode="auto">
            <a:xfrm>
              <a:off x="7172600" y="4581610"/>
              <a:ext cx="205389" cy="2934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1" name="Group 30"/>
            <p:cNvGrpSpPr/>
            <p:nvPr userDrawn="1"/>
          </p:nvGrpSpPr>
          <p:grpSpPr>
            <a:xfrm>
              <a:off x="6825497" y="1378359"/>
              <a:ext cx="1264708" cy="1505127"/>
              <a:chOff x="6825497" y="1378359"/>
              <a:chExt cx="1264708" cy="1505127"/>
            </a:xfrm>
          </p:grpSpPr>
          <p:grpSp>
            <p:nvGrpSpPr>
              <p:cNvPr id="32" name="Group 31"/>
              <p:cNvGrpSpPr/>
              <p:nvPr/>
            </p:nvGrpSpPr>
            <p:grpSpPr>
              <a:xfrm>
                <a:off x="6825497" y="1378359"/>
                <a:ext cx="1251014" cy="1505127"/>
                <a:chOff x="6825497" y="1378359"/>
                <a:chExt cx="1251014" cy="1505127"/>
              </a:xfrm>
            </p:grpSpPr>
            <p:sp>
              <p:nvSpPr>
                <p:cNvPr id="35" name="Rectangle 106"/>
                <p:cNvSpPr>
                  <a:spLocks noChangeArrowheads="1"/>
                </p:cNvSpPr>
                <p:nvPr/>
              </p:nvSpPr>
              <p:spPr bwMode="auto">
                <a:xfrm>
                  <a:off x="7260822" y="1378359"/>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07"/>
                <p:cNvSpPr>
                  <a:spLocks noEditPoints="1"/>
                </p:cNvSpPr>
                <p:nvPr/>
              </p:nvSpPr>
              <p:spPr bwMode="auto">
                <a:xfrm>
                  <a:off x="7350802" y="1470294"/>
                  <a:ext cx="205389"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108"/>
                <p:cNvSpPr>
                  <a:spLocks noChangeArrowheads="1"/>
                </p:cNvSpPr>
                <p:nvPr/>
              </p:nvSpPr>
              <p:spPr bwMode="auto">
                <a:xfrm>
                  <a:off x="7691162" y="1378359"/>
                  <a:ext cx="385349"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9"/>
                <p:cNvSpPr>
                  <a:spLocks/>
                </p:cNvSpPr>
                <p:nvPr/>
              </p:nvSpPr>
              <p:spPr bwMode="auto">
                <a:xfrm>
                  <a:off x="7783098" y="1491812"/>
                  <a:ext cx="158443" cy="271897"/>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Rectangle 110"/>
                <p:cNvSpPr>
                  <a:spLocks noChangeArrowheads="1"/>
                </p:cNvSpPr>
                <p:nvPr/>
              </p:nvSpPr>
              <p:spPr bwMode="auto">
                <a:xfrm>
                  <a:off x="6825497" y="2384683"/>
                  <a:ext cx="406866"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11"/>
                <p:cNvSpPr>
                  <a:spLocks/>
                </p:cNvSpPr>
                <p:nvPr/>
              </p:nvSpPr>
              <p:spPr bwMode="auto">
                <a:xfrm>
                  <a:off x="6938949" y="2474663"/>
                  <a:ext cx="134969" cy="295370"/>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Rectangle 112"/>
                <p:cNvSpPr>
                  <a:spLocks noChangeArrowheads="1"/>
                </p:cNvSpPr>
                <p:nvPr/>
              </p:nvSpPr>
              <p:spPr bwMode="auto">
                <a:xfrm>
                  <a:off x="7255835" y="1885881"/>
                  <a:ext cx="408822"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13"/>
                <p:cNvSpPr>
                  <a:spLocks/>
                </p:cNvSpPr>
                <p:nvPr/>
              </p:nvSpPr>
              <p:spPr bwMode="auto">
                <a:xfrm>
                  <a:off x="7369288" y="1975861"/>
                  <a:ext cx="136926" cy="295370"/>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3" name="Rectangle 116"/>
              <p:cNvSpPr>
                <a:spLocks noChangeArrowheads="1"/>
              </p:cNvSpPr>
              <p:nvPr/>
            </p:nvSpPr>
            <p:spPr bwMode="auto">
              <a:xfrm>
                <a:off x="7681383" y="2384682"/>
                <a:ext cx="408822"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17"/>
              <p:cNvSpPr>
                <a:spLocks noEditPoints="1"/>
              </p:cNvSpPr>
              <p:nvPr/>
            </p:nvSpPr>
            <p:spPr bwMode="auto">
              <a:xfrm>
                <a:off x="7773319" y="2474662"/>
                <a:ext cx="203433" cy="295370"/>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3" name="Rectangle 118"/>
            <p:cNvSpPr>
              <a:spLocks noChangeArrowheads="1"/>
            </p:cNvSpPr>
            <p:nvPr userDrawn="1"/>
          </p:nvSpPr>
          <p:spPr bwMode="auto">
            <a:xfrm>
              <a:off x="7491443" y="4468157"/>
              <a:ext cx="406866"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19"/>
            <p:cNvSpPr>
              <a:spLocks noEditPoints="1"/>
            </p:cNvSpPr>
            <p:nvPr userDrawn="1"/>
          </p:nvSpPr>
          <p:spPr bwMode="auto">
            <a:xfrm>
              <a:off x="7581423" y="4581610"/>
              <a:ext cx="205389" cy="2934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Rectangle 120"/>
            <p:cNvSpPr>
              <a:spLocks noChangeArrowheads="1"/>
            </p:cNvSpPr>
            <p:nvPr userDrawn="1"/>
          </p:nvSpPr>
          <p:spPr bwMode="auto">
            <a:xfrm>
              <a:off x="7898309" y="4468157"/>
              <a:ext cx="387306" cy="498804"/>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21"/>
            <p:cNvSpPr>
              <a:spLocks/>
            </p:cNvSpPr>
            <p:nvPr userDrawn="1"/>
          </p:nvSpPr>
          <p:spPr bwMode="auto">
            <a:xfrm>
              <a:off x="7990245" y="4581610"/>
              <a:ext cx="158443" cy="271897"/>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7" name="Group 46"/>
            <p:cNvGrpSpPr/>
            <p:nvPr userDrawn="1"/>
          </p:nvGrpSpPr>
          <p:grpSpPr>
            <a:xfrm>
              <a:off x="5112327" y="1406878"/>
              <a:ext cx="6646956" cy="5315859"/>
              <a:chOff x="6527800" y="2483620"/>
              <a:chExt cx="5473700" cy="4377555"/>
            </a:xfrm>
          </p:grpSpPr>
          <p:grpSp>
            <p:nvGrpSpPr>
              <p:cNvPr id="48" name="Group 47"/>
              <p:cNvGrpSpPr/>
              <p:nvPr/>
            </p:nvGrpSpPr>
            <p:grpSpPr>
              <a:xfrm>
                <a:off x="10091976" y="4361890"/>
                <a:ext cx="1909524" cy="2419674"/>
                <a:chOff x="10091976" y="4967384"/>
                <a:chExt cx="1431688" cy="1814179"/>
              </a:xfrm>
            </p:grpSpPr>
            <p:sp>
              <p:nvSpPr>
                <p:cNvPr id="89"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0"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1"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2"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3"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4"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5"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6"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7"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8"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9"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0"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1"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2"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3"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4"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5"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6"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7"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8"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9"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0"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1"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2"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49" name="Group 48"/>
              <p:cNvGrpSpPr/>
              <p:nvPr/>
            </p:nvGrpSpPr>
            <p:grpSpPr>
              <a:xfrm flipH="1">
                <a:off x="8613773" y="2483620"/>
                <a:ext cx="1958976" cy="4377555"/>
                <a:chOff x="8956675" y="449263"/>
                <a:chExt cx="2063751" cy="4611687"/>
              </a:xfrm>
            </p:grpSpPr>
            <p:sp>
              <p:nvSpPr>
                <p:cNvPr id="62"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6"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7"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8"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9"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0"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1"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2"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3"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4"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5"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6"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7"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8"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50" name="Group 49"/>
              <p:cNvGrpSpPr/>
              <p:nvPr/>
            </p:nvGrpSpPr>
            <p:grpSpPr>
              <a:xfrm>
                <a:off x="6527800" y="3994753"/>
                <a:ext cx="3240121" cy="2863247"/>
                <a:chOff x="7045326" y="4452083"/>
                <a:chExt cx="2722595" cy="2405917"/>
              </a:xfrm>
            </p:grpSpPr>
            <p:sp>
              <p:nvSpPr>
                <p:cNvPr id="51"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grpSp>
      <p:sp>
        <p:nvSpPr>
          <p:cNvPr id="114" name="TextBox 113"/>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16"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5" name="Picture 114"/>
          <p:cNvPicPr>
            <a:picLocks noChangeAspect="1"/>
          </p:cNvPicPr>
          <p:nvPr userDrawn="1"/>
        </p:nvPicPr>
        <p:blipFill>
          <a:blip r:embed="rId2"/>
          <a:stretch>
            <a:fillRect/>
          </a:stretch>
        </p:blipFill>
        <p:spPr>
          <a:xfrm>
            <a:off x="436564" y="6148991"/>
            <a:ext cx="1161288" cy="367578"/>
          </a:xfrm>
          <a:prstGeom prst="rect">
            <a:avLst/>
          </a:prstGeom>
        </p:spPr>
      </p:pic>
    </p:spTree>
    <p:extLst>
      <p:ext uri="{BB962C8B-B14F-4D97-AF65-F5344CB8AC3E}">
        <p14:creationId xmlns:p14="http://schemas.microsoft.com/office/powerpoint/2010/main" val="335171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232335" cy="1828786"/>
          </a:xfrm>
          <a:noFill/>
        </p:spPr>
        <p:txBody>
          <a:bodyPr lIns="146304" tIns="91440" rIns="146304" bIns="91440" anchor="t" anchorCtr="0"/>
          <a:lstStyle>
            <a:lvl1pPr>
              <a:defRPr sz="5400" spc="-100" baseline="0">
                <a:gradFill>
                  <a:gsLst>
                    <a:gs pos="7186">
                      <a:schemeClr val="bg1"/>
                    </a:gs>
                    <a:gs pos="2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251386" cy="1828007"/>
          </a:xfrm>
          <a:noFill/>
        </p:spPr>
        <p:txBody>
          <a:bodyPr lIns="146304" tIns="109728" rIns="146304" bIns="109728">
            <a:noAutofit/>
          </a:bodyPr>
          <a:lstStyle>
            <a:lvl1pPr marL="0" indent="0">
              <a:spcBef>
                <a:spcPts val="0"/>
              </a:spcBef>
              <a:buNone/>
              <a:defRPr sz="3200" spc="0" baseline="0">
                <a:gradFill>
                  <a:gsLst>
                    <a:gs pos="8982">
                      <a:schemeClr val="bg1"/>
                    </a:gs>
                    <a:gs pos="23000">
                      <a:schemeClr val="bg1"/>
                    </a:gs>
                  </a:gsLst>
                  <a:lin ang="5400000" scaled="0"/>
                </a:gradFill>
                <a:latin typeface="+mj-lt"/>
              </a:defRPr>
            </a:lvl1pPr>
          </a:lstStyle>
          <a:p>
            <a:pPr lvl="0"/>
            <a:r>
              <a:rPr lang="en-US" dirty="0"/>
              <a:t>Speaker Name</a:t>
            </a:r>
          </a:p>
        </p:txBody>
      </p:sp>
      <p:grpSp>
        <p:nvGrpSpPr>
          <p:cNvPr id="2" name="Group 1"/>
          <p:cNvGrpSpPr/>
          <p:nvPr userDrawn="1"/>
        </p:nvGrpSpPr>
        <p:grpSpPr>
          <a:xfrm>
            <a:off x="5654676" y="1252538"/>
            <a:ext cx="5227954" cy="5280025"/>
            <a:chOff x="5654676" y="1252538"/>
            <a:chExt cx="5227954" cy="5280025"/>
          </a:xfrm>
        </p:grpSpPr>
        <p:grpSp>
          <p:nvGrpSpPr>
            <p:cNvPr id="6" name="Group 5"/>
            <p:cNvGrpSpPr/>
            <p:nvPr userDrawn="1"/>
          </p:nvGrpSpPr>
          <p:grpSpPr>
            <a:xfrm>
              <a:off x="5654676" y="1252538"/>
              <a:ext cx="5024436" cy="4213226"/>
              <a:chOff x="5654676" y="1252538"/>
              <a:chExt cx="5024436" cy="4213226"/>
            </a:xfrm>
          </p:grpSpPr>
          <p:grpSp>
            <p:nvGrpSpPr>
              <p:cNvPr id="8" name="Group 7"/>
              <p:cNvGrpSpPr/>
              <p:nvPr/>
            </p:nvGrpSpPr>
            <p:grpSpPr>
              <a:xfrm>
                <a:off x="9685338" y="2705101"/>
                <a:ext cx="993774" cy="1214438"/>
                <a:chOff x="9685338" y="2705101"/>
                <a:chExt cx="993774" cy="1214438"/>
              </a:xfrm>
            </p:grpSpPr>
            <p:sp>
              <p:nvSpPr>
                <p:cNvPr id="41" name="Rectangle 98"/>
                <p:cNvSpPr>
                  <a:spLocks noChangeArrowheads="1"/>
                </p:cNvSpPr>
                <p:nvPr/>
              </p:nvSpPr>
              <p:spPr bwMode="auto">
                <a:xfrm>
                  <a:off x="10015538" y="2705101"/>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99"/>
                <p:cNvSpPr>
                  <a:spLocks noEditPoints="1"/>
                </p:cNvSpPr>
                <p:nvPr/>
              </p:nvSpPr>
              <p:spPr bwMode="auto">
                <a:xfrm>
                  <a:off x="10090150" y="2779713"/>
                  <a:ext cx="165100"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Rectangle 100"/>
                <p:cNvSpPr>
                  <a:spLocks noChangeArrowheads="1"/>
                </p:cNvSpPr>
                <p:nvPr/>
              </p:nvSpPr>
              <p:spPr bwMode="auto">
                <a:xfrm>
                  <a:off x="9685338" y="3109913"/>
                  <a:ext cx="330200"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01"/>
                <p:cNvSpPr>
                  <a:spLocks/>
                </p:cNvSpPr>
                <p:nvPr/>
              </p:nvSpPr>
              <p:spPr bwMode="auto">
                <a:xfrm>
                  <a:off x="9777413" y="3184526"/>
                  <a:ext cx="109537" cy="238125"/>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Rectangle 102"/>
                <p:cNvSpPr>
                  <a:spLocks noChangeArrowheads="1"/>
                </p:cNvSpPr>
                <p:nvPr/>
              </p:nvSpPr>
              <p:spPr bwMode="auto">
                <a:xfrm>
                  <a:off x="10347325" y="3109913"/>
                  <a:ext cx="331787" cy="40481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03"/>
                <p:cNvSpPr>
                  <a:spLocks/>
                </p:cNvSpPr>
                <p:nvPr/>
              </p:nvSpPr>
              <p:spPr bwMode="auto">
                <a:xfrm>
                  <a:off x="10439400" y="3184526"/>
                  <a:ext cx="111125" cy="238125"/>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Rectangle 104"/>
                <p:cNvSpPr>
                  <a:spLocks noChangeArrowheads="1"/>
                </p:cNvSpPr>
                <p:nvPr/>
              </p:nvSpPr>
              <p:spPr bwMode="auto">
                <a:xfrm>
                  <a:off x="10347325" y="3514726"/>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05"/>
                <p:cNvSpPr>
                  <a:spLocks noEditPoints="1"/>
                </p:cNvSpPr>
                <p:nvPr/>
              </p:nvSpPr>
              <p:spPr bwMode="auto">
                <a:xfrm>
                  <a:off x="10420350" y="358933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0" name="Group 9"/>
              <p:cNvGrpSpPr/>
              <p:nvPr/>
            </p:nvGrpSpPr>
            <p:grpSpPr>
              <a:xfrm>
                <a:off x="6997700" y="1252538"/>
                <a:ext cx="2908300" cy="1195388"/>
                <a:chOff x="6997700" y="1252538"/>
                <a:chExt cx="2908300" cy="1195388"/>
              </a:xfrm>
            </p:grpSpPr>
            <p:sp>
              <p:nvSpPr>
                <p:cNvPr id="25" name="Rectangle 86"/>
                <p:cNvSpPr>
                  <a:spLocks noChangeArrowheads="1"/>
                </p:cNvSpPr>
                <p:nvPr/>
              </p:nvSpPr>
              <p:spPr bwMode="auto">
                <a:xfrm>
                  <a:off x="8580438" y="1252538"/>
                  <a:ext cx="331787" cy="40481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87"/>
                <p:cNvSpPr>
                  <a:spLocks/>
                </p:cNvSpPr>
                <p:nvPr/>
              </p:nvSpPr>
              <p:spPr bwMode="auto">
                <a:xfrm>
                  <a:off x="8672513" y="1325563"/>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8"/>
                <p:cNvSpPr>
                  <a:spLocks noChangeArrowheads="1"/>
                </p:cNvSpPr>
                <p:nvPr/>
              </p:nvSpPr>
              <p:spPr bwMode="auto">
                <a:xfrm>
                  <a:off x="8912225" y="1252538"/>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9"/>
                <p:cNvSpPr>
                  <a:spLocks noEditPoints="1"/>
                </p:cNvSpPr>
                <p:nvPr/>
              </p:nvSpPr>
              <p:spPr bwMode="auto">
                <a:xfrm>
                  <a:off x="8985250" y="1325563"/>
                  <a:ext cx="166687"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90"/>
                <p:cNvSpPr>
                  <a:spLocks noChangeArrowheads="1"/>
                </p:cNvSpPr>
                <p:nvPr/>
              </p:nvSpPr>
              <p:spPr bwMode="auto">
                <a:xfrm>
                  <a:off x="9242425" y="1657351"/>
                  <a:ext cx="331787" cy="38576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91"/>
                <p:cNvSpPr>
                  <a:spLocks/>
                </p:cNvSpPr>
                <p:nvPr/>
              </p:nvSpPr>
              <p:spPr bwMode="auto">
                <a:xfrm>
                  <a:off x="9334500" y="1730376"/>
                  <a:ext cx="111125" cy="239713"/>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Rectangle 92"/>
                <p:cNvSpPr>
                  <a:spLocks noChangeArrowheads="1"/>
                </p:cNvSpPr>
                <p:nvPr/>
              </p:nvSpPr>
              <p:spPr bwMode="auto">
                <a:xfrm>
                  <a:off x="9574213" y="1657351"/>
                  <a:ext cx="331787" cy="38576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93"/>
                <p:cNvSpPr>
                  <a:spLocks noEditPoints="1"/>
                </p:cNvSpPr>
                <p:nvPr/>
              </p:nvSpPr>
              <p:spPr bwMode="auto">
                <a:xfrm>
                  <a:off x="9648825" y="1730376"/>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94"/>
                <p:cNvSpPr>
                  <a:spLocks noChangeArrowheads="1"/>
                </p:cNvSpPr>
                <p:nvPr/>
              </p:nvSpPr>
              <p:spPr bwMode="auto">
                <a:xfrm>
                  <a:off x="8912225" y="1657351"/>
                  <a:ext cx="330200" cy="38576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95"/>
                <p:cNvSpPr>
                  <a:spLocks/>
                </p:cNvSpPr>
                <p:nvPr/>
              </p:nvSpPr>
              <p:spPr bwMode="auto">
                <a:xfrm>
                  <a:off x="9004300" y="1730376"/>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Rectangle 96"/>
                <p:cNvSpPr>
                  <a:spLocks noChangeArrowheads="1"/>
                </p:cNvSpPr>
                <p:nvPr/>
              </p:nvSpPr>
              <p:spPr bwMode="auto">
                <a:xfrm>
                  <a:off x="9242425" y="2062163"/>
                  <a:ext cx="331787" cy="38576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97"/>
                <p:cNvSpPr>
                  <a:spLocks noEditPoints="1"/>
                </p:cNvSpPr>
                <p:nvPr/>
              </p:nvSpPr>
              <p:spPr bwMode="auto">
                <a:xfrm>
                  <a:off x="9317038" y="2135188"/>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ectangle 106"/>
                <p:cNvSpPr>
                  <a:spLocks noChangeArrowheads="1"/>
                </p:cNvSpPr>
                <p:nvPr/>
              </p:nvSpPr>
              <p:spPr bwMode="auto">
                <a:xfrm>
                  <a:off x="6997700" y="1362076"/>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7"/>
                <p:cNvSpPr>
                  <a:spLocks noEditPoints="1"/>
                </p:cNvSpPr>
                <p:nvPr/>
              </p:nvSpPr>
              <p:spPr bwMode="auto">
                <a:xfrm>
                  <a:off x="7070725" y="143668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108"/>
                <p:cNvSpPr>
                  <a:spLocks noChangeArrowheads="1"/>
                </p:cNvSpPr>
                <p:nvPr/>
              </p:nvSpPr>
              <p:spPr bwMode="auto">
                <a:xfrm>
                  <a:off x="7346950" y="1362076"/>
                  <a:ext cx="312737"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09"/>
                <p:cNvSpPr>
                  <a:spLocks/>
                </p:cNvSpPr>
                <p:nvPr/>
              </p:nvSpPr>
              <p:spPr bwMode="auto">
                <a:xfrm>
                  <a:off x="7421563" y="1454151"/>
                  <a:ext cx="128587" cy="220663"/>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 name="Group 10"/>
              <p:cNvGrpSpPr/>
              <p:nvPr/>
            </p:nvGrpSpPr>
            <p:grpSpPr>
              <a:xfrm>
                <a:off x="5654676" y="2908301"/>
                <a:ext cx="681036" cy="809625"/>
                <a:chOff x="5654676" y="2908301"/>
                <a:chExt cx="681036" cy="809625"/>
              </a:xfrm>
            </p:grpSpPr>
            <p:sp>
              <p:nvSpPr>
                <p:cNvPr id="21" name="Rectangle 110"/>
                <p:cNvSpPr>
                  <a:spLocks noChangeArrowheads="1"/>
                </p:cNvSpPr>
                <p:nvPr/>
              </p:nvSpPr>
              <p:spPr bwMode="auto">
                <a:xfrm>
                  <a:off x="5654676" y="3313113"/>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11"/>
                <p:cNvSpPr>
                  <a:spLocks/>
                </p:cNvSpPr>
                <p:nvPr/>
              </p:nvSpPr>
              <p:spPr bwMode="auto">
                <a:xfrm>
                  <a:off x="5746750" y="3386138"/>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112"/>
                <p:cNvSpPr>
                  <a:spLocks noChangeArrowheads="1"/>
                </p:cNvSpPr>
                <p:nvPr/>
              </p:nvSpPr>
              <p:spPr bwMode="auto">
                <a:xfrm>
                  <a:off x="6003925" y="2908301"/>
                  <a:ext cx="331787" cy="38576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13"/>
                <p:cNvSpPr>
                  <a:spLocks/>
                </p:cNvSpPr>
                <p:nvPr/>
              </p:nvSpPr>
              <p:spPr bwMode="auto">
                <a:xfrm>
                  <a:off x="6096000" y="2981326"/>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2" name="Group 11"/>
              <p:cNvGrpSpPr/>
              <p:nvPr/>
            </p:nvGrpSpPr>
            <p:grpSpPr>
              <a:xfrm>
                <a:off x="6481763" y="4656138"/>
                <a:ext cx="1308100" cy="809626"/>
                <a:chOff x="6481763" y="4656138"/>
                <a:chExt cx="1308100" cy="809626"/>
              </a:xfrm>
            </p:grpSpPr>
            <p:sp>
              <p:nvSpPr>
                <p:cNvPr id="13" name="Rectangle 114"/>
                <p:cNvSpPr>
                  <a:spLocks noChangeArrowheads="1"/>
                </p:cNvSpPr>
                <p:nvPr/>
              </p:nvSpPr>
              <p:spPr bwMode="auto">
                <a:xfrm>
                  <a:off x="6813550" y="4656138"/>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15"/>
                <p:cNvSpPr>
                  <a:spLocks noEditPoints="1"/>
                </p:cNvSpPr>
                <p:nvPr/>
              </p:nvSpPr>
              <p:spPr bwMode="auto">
                <a:xfrm>
                  <a:off x="6886575"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16"/>
                <p:cNvSpPr>
                  <a:spLocks noChangeArrowheads="1"/>
                </p:cNvSpPr>
                <p:nvPr/>
              </p:nvSpPr>
              <p:spPr bwMode="auto">
                <a:xfrm>
                  <a:off x="6481763" y="5060951"/>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17"/>
                <p:cNvSpPr>
                  <a:spLocks noEditPoints="1"/>
                </p:cNvSpPr>
                <p:nvPr/>
              </p:nvSpPr>
              <p:spPr bwMode="auto">
                <a:xfrm>
                  <a:off x="6556375" y="5133976"/>
                  <a:ext cx="165100"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18"/>
                <p:cNvSpPr>
                  <a:spLocks noChangeArrowheads="1"/>
                </p:cNvSpPr>
                <p:nvPr/>
              </p:nvSpPr>
              <p:spPr bwMode="auto">
                <a:xfrm>
                  <a:off x="7145338" y="4656138"/>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19"/>
                <p:cNvSpPr>
                  <a:spLocks noEditPoints="1"/>
                </p:cNvSpPr>
                <p:nvPr/>
              </p:nvSpPr>
              <p:spPr bwMode="auto">
                <a:xfrm>
                  <a:off x="7218363"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20"/>
                <p:cNvSpPr>
                  <a:spLocks noChangeArrowheads="1"/>
                </p:cNvSpPr>
                <p:nvPr/>
              </p:nvSpPr>
              <p:spPr bwMode="auto">
                <a:xfrm>
                  <a:off x="7475538" y="4656138"/>
                  <a:ext cx="314325"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21"/>
                <p:cNvSpPr>
                  <a:spLocks/>
                </p:cNvSpPr>
                <p:nvPr/>
              </p:nvSpPr>
              <p:spPr bwMode="auto">
                <a:xfrm>
                  <a:off x="7550150" y="4748213"/>
                  <a:ext cx="128587" cy="220663"/>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49" name="Group 48"/>
            <p:cNvGrpSpPr/>
            <p:nvPr userDrawn="1"/>
          </p:nvGrpSpPr>
          <p:grpSpPr>
            <a:xfrm>
              <a:off x="5966324" y="2135188"/>
              <a:ext cx="4916306" cy="4397375"/>
              <a:chOff x="5966324" y="2135188"/>
              <a:chExt cx="4916306" cy="4397375"/>
            </a:xfrm>
          </p:grpSpPr>
          <p:grpSp>
            <p:nvGrpSpPr>
              <p:cNvPr id="50" name="Group 49"/>
              <p:cNvGrpSpPr/>
              <p:nvPr/>
            </p:nvGrpSpPr>
            <p:grpSpPr>
              <a:xfrm>
                <a:off x="5966324" y="4167004"/>
                <a:ext cx="4916306" cy="2303514"/>
                <a:chOff x="5966324" y="4167004"/>
                <a:chExt cx="4916306" cy="2303514"/>
              </a:xfrm>
            </p:grpSpPr>
            <p:sp>
              <p:nvSpPr>
                <p:cNvPr id="112" name="Rectangle 21"/>
                <p:cNvSpPr>
                  <a:spLocks noChangeArrowheads="1"/>
                </p:cNvSpPr>
                <p:nvPr/>
              </p:nvSpPr>
              <p:spPr bwMode="auto">
                <a:xfrm>
                  <a:off x="5966324" y="4167004"/>
                  <a:ext cx="4916306" cy="228404"/>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3" name="Freeform 23"/>
                <p:cNvSpPr>
                  <a:spLocks/>
                </p:cNvSpPr>
                <p:nvPr/>
              </p:nvSpPr>
              <p:spPr bwMode="auto">
                <a:xfrm>
                  <a:off x="5966324"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4" name="Freeform 23"/>
                <p:cNvSpPr>
                  <a:spLocks/>
                </p:cNvSpPr>
                <p:nvPr/>
              </p:nvSpPr>
              <p:spPr bwMode="auto">
                <a:xfrm flipH="1">
                  <a:off x="7619727"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51" name="Freeform 24"/>
              <p:cNvSpPr>
                <a:spLocks/>
              </p:cNvSpPr>
              <p:nvPr/>
            </p:nvSpPr>
            <p:spPr bwMode="auto">
              <a:xfrm>
                <a:off x="6500813" y="2135188"/>
                <a:ext cx="2466975" cy="1636713"/>
              </a:xfrm>
              <a:custGeom>
                <a:avLst/>
                <a:gdLst>
                  <a:gd name="T0" fmla="*/ 7 w 134"/>
                  <a:gd name="T1" fmla="*/ 0 h 89"/>
                  <a:gd name="T2" fmla="*/ 126 w 134"/>
                  <a:gd name="T3" fmla="*/ 0 h 89"/>
                  <a:gd name="T4" fmla="*/ 134 w 134"/>
                  <a:gd name="T5" fmla="*/ 5 h 89"/>
                  <a:gd name="T6" fmla="*/ 134 w 134"/>
                  <a:gd name="T7" fmla="*/ 84 h 89"/>
                  <a:gd name="T8" fmla="*/ 126 w 134"/>
                  <a:gd name="T9" fmla="*/ 89 h 89"/>
                  <a:gd name="T10" fmla="*/ 7 w 134"/>
                  <a:gd name="T11" fmla="*/ 89 h 89"/>
                  <a:gd name="T12" fmla="*/ 0 w 134"/>
                  <a:gd name="T13" fmla="*/ 84 h 89"/>
                  <a:gd name="T14" fmla="*/ 0 w 134"/>
                  <a:gd name="T15" fmla="*/ 5 h 89"/>
                  <a:gd name="T16" fmla="*/ 7 w 134"/>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89">
                    <a:moveTo>
                      <a:pt x="7" y="0"/>
                    </a:moveTo>
                    <a:cubicBezTo>
                      <a:pt x="126" y="0"/>
                      <a:pt x="126" y="0"/>
                      <a:pt x="126" y="0"/>
                    </a:cubicBezTo>
                    <a:cubicBezTo>
                      <a:pt x="130" y="0"/>
                      <a:pt x="134" y="2"/>
                      <a:pt x="134" y="5"/>
                    </a:cubicBezTo>
                    <a:cubicBezTo>
                      <a:pt x="134" y="84"/>
                      <a:pt x="134" y="84"/>
                      <a:pt x="134" y="84"/>
                    </a:cubicBezTo>
                    <a:cubicBezTo>
                      <a:pt x="134" y="87"/>
                      <a:pt x="130" y="89"/>
                      <a:pt x="126" y="89"/>
                    </a:cubicBezTo>
                    <a:cubicBezTo>
                      <a:pt x="7" y="89"/>
                      <a:pt x="7" y="89"/>
                      <a:pt x="7" y="89"/>
                    </a:cubicBezTo>
                    <a:cubicBezTo>
                      <a:pt x="3" y="89"/>
                      <a:pt x="0" y="87"/>
                      <a:pt x="0" y="84"/>
                    </a:cubicBezTo>
                    <a:cubicBezTo>
                      <a:pt x="0" y="5"/>
                      <a:pt x="0" y="5"/>
                      <a:pt x="0" y="5"/>
                    </a:cubicBezTo>
                    <a:cubicBezTo>
                      <a:pt x="0" y="2"/>
                      <a:pt x="3" y="0"/>
                      <a:pt x="7"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25"/>
              <p:cNvSpPr>
                <a:spLocks noChangeArrowheads="1"/>
              </p:cNvSpPr>
              <p:nvPr/>
            </p:nvSpPr>
            <p:spPr bwMode="auto">
              <a:xfrm>
                <a:off x="6573838" y="2300288"/>
                <a:ext cx="2301875" cy="13065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26"/>
              <p:cNvSpPr>
                <a:spLocks noChangeArrowheads="1"/>
              </p:cNvSpPr>
              <p:nvPr/>
            </p:nvSpPr>
            <p:spPr bwMode="auto">
              <a:xfrm>
                <a:off x="6611938" y="2355851"/>
                <a:ext cx="2263775" cy="1250950"/>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27"/>
              <p:cNvSpPr>
                <a:spLocks noChangeArrowheads="1"/>
              </p:cNvSpPr>
              <p:nvPr/>
            </p:nvSpPr>
            <p:spPr bwMode="auto">
              <a:xfrm>
                <a:off x="7421563" y="3771901"/>
                <a:ext cx="606425" cy="276225"/>
              </a:xfrm>
              <a:prstGeom prst="rect">
                <a:avLst/>
              </a:prstGeom>
              <a:solidFill>
                <a:srgbClr val="5B6E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8"/>
              <p:cNvSpPr>
                <a:spLocks/>
              </p:cNvSpPr>
              <p:nvPr/>
            </p:nvSpPr>
            <p:spPr bwMode="auto">
              <a:xfrm>
                <a:off x="7254875" y="4030663"/>
                <a:ext cx="939800" cy="146050"/>
              </a:xfrm>
              <a:custGeom>
                <a:avLst/>
                <a:gdLst>
                  <a:gd name="T0" fmla="*/ 3 w 51"/>
                  <a:gd name="T1" fmla="*/ 0 h 8"/>
                  <a:gd name="T2" fmla="*/ 48 w 51"/>
                  <a:gd name="T3" fmla="*/ 0 h 8"/>
                  <a:gd name="T4" fmla="*/ 51 w 51"/>
                  <a:gd name="T5" fmla="*/ 3 h 8"/>
                  <a:gd name="T6" fmla="*/ 51 w 51"/>
                  <a:gd name="T7" fmla="*/ 8 h 8"/>
                  <a:gd name="T8" fmla="*/ 0 w 51"/>
                  <a:gd name="T9" fmla="*/ 8 h 8"/>
                  <a:gd name="T10" fmla="*/ 0 w 51"/>
                  <a:gd name="T11" fmla="*/ 3 h 8"/>
                  <a:gd name="T12" fmla="*/ 3 w 5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1" h="8">
                    <a:moveTo>
                      <a:pt x="3" y="0"/>
                    </a:moveTo>
                    <a:cubicBezTo>
                      <a:pt x="48" y="0"/>
                      <a:pt x="48" y="0"/>
                      <a:pt x="48" y="0"/>
                    </a:cubicBezTo>
                    <a:cubicBezTo>
                      <a:pt x="50" y="0"/>
                      <a:pt x="51" y="2"/>
                      <a:pt x="51" y="3"/>
                    </a:cubicBezTo>
                    <a:cubicBezTo>
                      <a:pt x="51" y="8"/>
                      <a:pt x="51" y="8"/>
                      <a:pt x="51" y="8"/>
                    </a:cubicBezTo>
                    <a:cubicBezTo>
                      <a:pt x="0" y="8"/>
                      <a:pt x="0" y="8"/>
                      <a:pt x="0" y="8"/>
                    </a:cubicBezTo>
                    <a:cubicBezTo>
                      <a:pt x="0" y="3"/>
                      <a:pt x="0" y="3"/>
                      <a:pt x="0" y="3"/>
                    </a:cubicBezTo>
                    <a:cubicBezTo>
                      <a:pt x="0" y="2"/>
                      <a:pt x="2" y="0"/>
                      <a:pt x="3"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29"/>
              <p:cNvSpPr>
                <a:spLocks noChangeArrowheads="1"/>
              </p:cNvSpPr>
              <p:nvPr/>
            </p:nvSpPr>
            <p:spPr bwMode="auto">
              <a:xfrm>
                <a:off x="7421563" y="3771901"/>
                <a:ext cx="606425" cy="746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30"/>
              <p:cNvSpPr>
                <a:spLocks noChangeArrowheads="1"/>
              </p:cNvSpPr>
              <p:nvPr/>
            </p:nvSpPr>
            <p:spPr bwMode="auto">
              <a:xfrm>
                <a:off x="6665913" y="2411413"/>
                <a:ext cx="92075"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31"/>
              <p:cNvSpPr>
                <a:spLocks noChangeArrowheads="1"/>
              </p:cNvSpPr>
              <p:nvPr/>
            </p:nvSpPr>
            <p:spPr bwMode="auto">
              <a:xfrm>
                <a:off x="6813550" y="2411413"/>
                <a:ext cx="1233487" cy="55563"/>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32"/>
              <p:cNvSpPr>
                <a:spLocks noChangeArrowheads="1"/>
              </p:cNvSpPr>
              <p:nvPr/>
            </p:nvSpPr>
            <p:spPr bwMode="auto">
              <a:xfrm>
                <a:off x="6665913" y="2520951"/>
                <a:ext cx="92075" cy="38100"/>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33"/>
              <p:cNvSpPr>
                <a:spLocks noChangeArrowheads="1"/>
              </p:cNvSpPr>
              <p:nvPr/>
            </p:nvSpPr>
            <p:spPr bwMode="auto">
              <a:xfrm>
                <a:off x="6813550" y="2520951"/>
                <a:ext cx="1012825" cy="38100"/>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34"/>
              <p:cNvSpPr>
                <a:spLocks noChangeArrowheads="1"/>
              </p:cNvSpPr>
              <p:nvPr/>
            </p:nvSpPr>
            <p:spPr bwMode="auto">
              <a:xfrm>
                <a:off x="6813550" y="2632076"/>
                <a:ext cx="276225"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35"/>
              <p:cNvSpPr>
                <a:spLocks noChangeArrowheads="1"/>
              </p:cNvSpPr>
              <p:nvPr/>
            </p:nvSpPr>
            <p:spPr bwMode="auto">
              <a:xfrm>
                <a:off x="6942138" y="2760663"/>
                <a:ext cx="1417637"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36"/>
              <p:cNvSpPr>
                <a:spLocks noChangeArrowheads="1"/>
              </p:cNvSpPr>
              <p:nvPr/>
            </p:nvSpPr>
            <p:spPr bwMode="auto">
              <a:xfrm>
                <a:off x="6813550" y="2889251"/>
                <a:ext cx="736600"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37"/>
              <p:cNvSpPr>
                <a:spLocks noChangeArrowheads="1"/>
              </p:cNvSpPr>
              <p:nvPr/>
            </p:nvSpPr>
            <p:spPr bwMode="auto">
              <a:xfrm>
                <a:off x="6942138" y="3017838"/>
                <a:ext cx="125253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38"/>
              <p:cNvSpPr>
                <a:spLocks noChangeArrowheads="1"/>
              </p:cNvSpPr>
              <p:nvPr/>
            </p:nvSpPr>
            <p:spPr bwMode="auto">
              <a:xfrm>
                <a:off x="6813550" y="3146426"/>
                <a:ext cx="1068387"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9"/>
              <p:cNvSpPr>
                <a:spLocks noChangeArrowheads="1"/>
              </p:cNvSpPr>
              <p:nvPr/>
            </p:nvSpPr>
            <p:spPr bwMode="auto">
              <a:xfrm>
                <a:off x="6942138" y="3276601"/>
                <a:ext cx="10683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40"/>
              <p:cNvSpPr>
                <a:spLocks noChangeArrowheads="1"/>
              </p:cNvSpPr>
              <p:nvPr/>
            </p:nvSpPr>
            <p:spPr bwMode="auto">
              <a:xfrm>
                <a:off x="6813550" y="3405188"/>
                <a:ext cx="8651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41"/>
              <p:cNvSpPr>
                <a:spLocks noChangeArrowheads="1"/>
              </p:cNvSpPr>
              <p:nvPr/>
            </p:nvSpPr>
            <p:spPr bwMode="auto">
              <a:xfrm>
                <a:off x="6942138" y="3514726"/>
                <a:ext cx="1528762"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43"/>
              <p:cNvSpPr>
                <a:spLocks/>
              </p:cNvSpPr>
              <p:nvPr/>
            </p:nvSpPr>
            <p:spPr bwMode="auto">
              <a:xfrm>
                <a:off x="7550150" y="3883026"/>
                <a:ext cx="993775" cy="293688"/>
              </a:xfrm>
              <a:custGeom>
                <a:avLst/>
                <a:gdLst>
                  <a:gd name="T0" fmla="*/ 6 w 54"/>
                  <a:gd name="T1" fmla="*/ 16 h 16"/>
                  <a:gd name="T2" fmla="*/ 7 w 54"/>
                  <a:gd name="T3" fmla="*/ 16 h 16"/>
                  <a:gd name="T4" fmla="*/ 53 w 54"/>
                  <a:gd name="T5" fmla="*/ 16 h 16"/>
                  <a:gd name="T6" fmla="*/ 51 w 54"/>
                  <a:gd name="T7" fmla="*/ 3 h 16"/>
                  <a:gd name="T8" fmla="*/ 51 w 54"/>
                  <a:gd name="T9" fmla="*/ 3 h 16"/>
                  <a:gd name="T10" fmla="*/ 21 w 54"/>
                  <a:gd name="T11" fmla="*/ 1 h 16"/>
                  <a:gd name="T12" fmla="*/ 6 w 5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4" h="16">
                    <a:moveTo>
                      <a:pt x="6" y="16"/>
                    </a:moveTo>
                    <a:cubicBezTo>
                      <a:pt x="7" y="16"/>
                      <a:pt x="7" y="16"/>
                      <a:pt x="7" y="16"/>
                    </a:cubicBezTo>
                    <a:cubicBezTo>
                      <a:pt x="53" y="16"/>
                      <a:pt x="53" y="16"/>
                      <a:pt x="53" y="16"/>
                    </a:cubicBezTo>
                    <a:cubicBezTo>
                      <a:pt x="54" y="13"/>
                      <a:pt x="53" y="7"/>
                      <a:pt x="51" y="3"/>
                    </a:cubicBezTo>
                    <a:cubicBezTo>
                      <a:pt x="51" y="3"/>
                      <a:pt x="51" y="3"/>
                      <a:pt x="51" y="3"/>
                    </a:cubicBezTo>
                    <a:cubicBezTo>
                      <a:pt x="49" y="1"/>
                      <a:pt x="33" y="1"/>
                      <a:pt x="21" y="1"/>
                    </a:cubicBezTo>
                    <a:cubicBezTo>
                      <a:pt x="7" y="0"/>
                      <a:pt x="0" y="8"/>
                      <a:pt x="6"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44"/>
              <p:cNvSpPr>
                <a:spLocks/>
              </p:cNvSpPr>
              <p:nvPr/>
            </p:nvSpPr>
            <p:spPr bwMode="auto">
              <a:xfrm>
                <a:off x="8783638" y="3883026"/>
                <a:ext cx="1011237" cy="293688"/>
              </a:xfrm>
              <a:custGeom>
                <a:avLst/>
                <a:gdLst>
                  <a:gd name="T0" fmla="*/ 48 w 55"/>
                  <a:gd name="T1" fmla="*/ 16 h 16"/>
                  <a:gd name="T2" fmla="*/ 47 w 55"/>
                  <a:gd name="T3" fmla="*/ 16 h 16"/>
                  <a:gd name="T4" fmla="*/ 2 w 55"/>
                  <a:gd name="T5" fmla="*/ 16 h 16"/>
                  <a:gd name="T6" fmla="*/ 4 w 55"/>
                  <a:gd name="T7" fmla="*/ 3 h 16"/>
                  <a:gd name="T8" fmla="*/ 4 w 55"/>
                  <a:gd name="T9" fmla="*/ 3 h 16"/>
                  <a:gd name="T10" fmla="*/ 34 w 55"/>
                  <a:gd name="T11" fmla="*/ 1 h 16"/>
                  <a:gd name="T12" fmla="*/ 48 w 55"/>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5" h="16">
                    <a:moveTo>
                      <a:pt x="48" y="16"/>
                    </a:moveTo>
                    <a:cubicBezTo>
                      <a:pt x="48" y="16"/>
                      <a:pt x="48" y="16"/>
                      <a:pt x="47" y="16"/>
                    </a:cubicBezTo>
                    <a:cubicBezTo>
                      <a:pt x="2" y="16"/>
                      <a:pt x="2" y="16"/>
                      <a:pt x="2" y="16"/>
                    </a:cubicBezTo>
                    <a:cubicBezTo>
                      <a:pt x="0" y="13"/>
                      <a:pt x="1" y="7"/>
                      <a:pt x="4" y="3"/>
                    </a:cubicBezTo>
                    <a:cubicBezTo>
                      <a:pt x="4" y="3"/>
                      <a:pt x="4" y="3"/>
                      <a:pt x="4" y="3"/>
                    </a:cubicBezTo>
                    <a:cubicBezTo>
                      <a:pt x="6" y="1"/>
                      <a:pt x="22" y="1"/>
                      <a:pt x="34" y="1"/>
                    </a:cubicBezTo>
                    <a:cubicBezTo>
                      <a:pt x="48" y="0"/>
                      <a:pt x="55" y="8"/>
                      <a:pt x="48"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45"/>
              <p:cNvSpPr>
                <a:spLocks/>
              </p:cNvSpPr>
              <p:nvPr/>
            </p:nvSpPr>
            <p:spPr bwMode="auto">
              <a:xfrm>
                <a:off x="8783638"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4" y="81"/>
                      <a:pt x="0" y="77"/>
                      <a:pt x="0" y="72"/>
                    </a:cubicBezTo>
                    <a:cubicBezTo>
                      <a:pt x="0" y="9"/>
                      <a:pt x="0" y="9"/>
                      <a:pt x="0" y="9"/>
                    </a:cubicBezTo>
                    <a:cubicBezTo>
                      <a:pt x="0" y="4"/>
                      <a:pt x="4"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6"/>
              <p:cNvSpPr>
                <a:spLocks/>
              </p:cNvSpPr>
              <p:nvPr/>
            </p:nvSpPr>
            <p:spPr bwMode="auto">
              <a:xfrm>
                <a:off x="8912225" y="3441701"/>
                <a:ext cx="865187" cy="735013"/>
              </a:xfrm>
              <a:custGeom>
                <a:avLst/>
                <a:gdLst>
                  <a:gd name="T0" fmla="*/ 36 w 47"/>
                  <a:gd name="T1" fmla="*/ 40 h 40"/>
                  <a:gd name="T2" fmla="*/ 20 w 47"/>
                  <a:gd name="T3" fmla="*/ 28 h 40"/>
                  <a:gd name="T4" fmla="*/ 4 w 47"/>
                  <a:gd name="T5" fmla="*/ 12 h 40"/>
                  <a:gd name="T6" fmla="*/ 13 w 47"/>
                  <a:gd name="T7" fmla="*/ 0 h 40"/>
                  <a:gd name="T8" fmla="*/ 13 w 47"/>
                  <a:gd name="T9" fmla="*/ 0 h 40"/>
                  <a:gd name="T10" fmla="*/ 36 w 47"/>
                  <a:gd name="T11" fmla="*/ 20 h 40"/>
                  <a:gd name="T12" fmla="*/ 36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36" y="40"/>
                    </a:moveTo>
                    <a:cubicBezTo>
                      <a:pt x="28" y="40"/>
                      <a:pt x="24" y="32"/>
                      <a:pt x="20" y="28"/>
                    </a:cubicBezTo>
                    <a:cubicBezTo>
                      <a:pt x="4" y="12"/>
                      <a:pt x="4" y="12"/>
                      <a:pt x="4" y="12"/>
                    </a:cubicBezTo>
                    <a:cubicBezTo>
                      <a:pt x="0" y="8"/>
                      <a:pt x="8" y="1"/>
                      <a:pt x="13" y="0"/>
                    </a:cubicBezTo>
                    <a:cubicBezTo>
                      <a:pt x="13" y="0"/>
                      <a:pt x="13" y="0"/>
                      <a:pt x="13" y="0"/>
                    </a:cubicBezTo>
                    <a:cubicBezTo>
                      <a:pt x="17" y="0"/>
                      <a:pt x="28" y="11"/>
                      <a:pt x="36" y="20"/>
                    </a:cubicBezTo>
                    <a:cubicBezTo>
                      <a:pt x="47" y="30"/>
                      <a:pt x="45" y="40"/>
                      <a:pt x="36" y="40"/>
                    </a:cubicBezTo>
                    <a:close/>
                  </a:path>
                </a:pathLst>
              </a:custGeom>
              <a:solidFill>
                <a:srgbClr val="5758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47"/>
              <p:cNvSpPr>
                <a:spLocks/>
              </p:cNvSpPr>
              <p:nvPr/>
            </p:nvSpPr>
            <p:spPr bwMode="auto">
              <a:xfrm>
                <a:off x="8194675" y="4692651"/>
                <a:ext cx="957262" cy="441325"/>
              </a:xfrm>
              <a:custGeom>
                <a:avLst/>
                <a:gdLst>
                  <a:gd name="T0" fmla="*/ 11 w 52"/>
                  <a:gd name="T1" fmla="*/ 0 h 24"/>
                  <a:gd name="T2" fmla="*/ 26 w 52"/>
                  <a:gd name="T3" fmla="*/ 0 h 24"/>
                  <a:gd name="T4" fmla="*/ 41 w 52"/>
                  <a:gd name="T5" fmla="*/ 0 h 24"/>
                  <a:gd name="T6" fmla="*/ 50 w 52"/>
                  <a:gd name="T7" fmla="*/ 5 h 24"/>
                  <a:gd name="T8" fmla="*/ 50 w 52"/>
                  <a:gd name="T9" fmla="*/ 11 h 24"/>
                  <a:gd name="T10" fmla="*/ 51 w 52"/>
                  <a:gd name="T11" fmla="*/ 18 h 24"/>
                  <a:gd name="T12" fmla="*/ 42 w 52"/>
                  <a:gd name="T13" fmla="*/ 24 h 24"/>
                  <a:gd name="T14" fmla="*/ 26 w 52"/>
                  <a:gd name="T15" fmla="*/ 24 h 24"/>
                  <a:gd name="T16" fmla="*/ 9 w 52"/>
                  <a:gd name="T17" fmla="*/ 24 h 24"/>
                  <a:gd name="T18" fmla="*/ 0 w 52"/>
                  <a:gd name="T19" fmla="*/ 18 h 24"/>
                  <a:gd name="T20" fmla="*/ 1 w 52"/>
                  <a:gd name="T21" fmla="*/ 11 h 24"/>
                  <a:gd name="T22" fmla="*/ 2 w 52"/>
                  <a:gd name="T23" fmla="*/ 5 h 24"/>
                  <a:gd name="T24" fmla="*/ 11 w 52"/>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24">
                    <a:moveTo>
                      <a:pt x="11" y="0"/>
                    </a:moveTo>
                    <a:cubicBezTo>
                      <a:pt x="16" y="0"/>
                      <a:pt x="21" y="0"/>
                      <a:pt x="26" y="0"/>
                    </a:cubicBezTo>
                    <a:cubicBezTo>
                      <a:pt x="31" y="0"/>
                      <a:pt x="36" y="0"/>
                      <a:pt x="41" y="0"/>
                    </a:cubicBezTo>
                    <a:cubicBezTo>
                      <a:pt x="45" y="0"/>
                      <a:pt x="49" y="2"/>
                      <a:pt x="50" y="5"/>
                    </a:cubicBezTo>
                    <a:cubicBezTo>
                      <a:pt x="50" y="7"/>
                      <a:pt x="50" y="9"/>
                      <a:pt x="50" y="11"/>
                    </a:cubicBezTo>
                    <a:cubicBezTo>
                      <a:pt x="51" y="13"/>
                      <a:pt x="51" y="16"/>
                      <a:pt x="51" y="18"/>
                    </a:cubicBezTo>
                    <a:cubicBezTo>
                      <a:pt x="52" y="21"/>
                      <a:pt x="48" y="24"/>
                      <a:pt x="42" y="24"/>
                    </a:cubicBezTo>
                    <a:cubicBezTo>
                      <a:pt x="37" y="24"/>
                      <a:pt x="31" y="24"/>
                      <a:pt x="26" y="24"/>
                    </a:cubicBezTo>
                    <a:cubicBezTo>
                      <a:pt x="20" y="24"/>
                      <a:pt x="14" y="24"/>
                      <a:pt x="9" y="24"/>
                    </a:cubicBezTo>
                    <a:cubicBezTo>
                      <a:pt x="3" y="24"/>
                      <a:pt x="0" y="21"/>
                      <a:pt x="0" y="18"/>
                    </a:cubicBezTo>
                    <a:cubicBezTo>
                      <a:pt x="1" y="16"/>
                      <a:pt x="1" y="13"/>
                      <a:pt x="1" y="11"/>
                    </a:cubicBezTo>
                    <a:cubicBezTo>
                      <a:pt x="2" y="9"/>
                      <a:pt x="2" y="7"/>
                      <a:pt x="2" y="5"/>
                    </a:cubicBezTo>
                    <a:cubicBezTo>
                      <a:pt x="3" y="2"/>
                      <a:pt x="7" y="0"/>
                      <a:pt x="11"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48"/>
              <p:cNvSpPr>
                <a:spLocks noChangeArrowheads="1"/>
              </p:cNvSpPr>
              <p:nvPr/>
            </p:nvSpPr>
            <p:spPr bwMode="auto">
              <a:xfrm>
                <a:off x="8451850" y="3201988"/>
                <a:ext cx="441325" cy="239713"/>
              </a:xfrm>
              <a:prstGeom prst="rect">
                <a:avLst/>
              </a:pr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Rectangle 49"/>
              <p:cNvSpPr>
                <a:spLocks noChangeArrowheads="1"/>
              </p:cNvSpPr>
              <p:nvPr/>
            </p:nvSpPr>
            <p:spPr bwMode="auto">
              <a:xfrm>
                <a:off x="8451850" y="3201988"/>
                <a:ext cx="220662" cy="239713"/>
              </a:xfrm>
              <a:prstGeom prst="rect">
                <a:avLst/>
              </a:pr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50"/>
              <p:cNvSpPr>
                <a:spLocks/>
              </p:cNvSpPr>
              <p:nvPr/>
            </p:nvSpPr>
            <p:spPr bwMode="auto">
              <a:xfrm>
                <a:off x="8286750" y="2908301"/>
                <a:ext cx="92075" cy="146050"/>
              </a:xfrm>
              <a:custGeom>
                <a:avLst/>
                <a:gdLst>
                  <a:gd name="T0" fmla="*/ 1 w 5"/>
                  <a:gd name="T1" fmla="*/ 0 h 8"/>
                  <a:gd name="T2" fmla="*/ 2 w 5"/>
                  <a:gd name="T3" fmla="*/ 0 h 8"/>
                  <a:gd name="T4" fmla="*/ 4 w 5"/>
                  <a:gd name="T5" fmla="*/ 1 h 8"/>
                  <a:gd name="T6" fmla="*/ 5 w 5"/>
                  <a:gd name="T7" fmla="*/ 6 h 8"/>
                  <a:gd name="T8" fmla="*/ 4 w 5"/>
                  <a:gd name="T9" fmla="*/ 7 h 8"/>
                  <a:gd name="T10" fmla="*/ 3 w 5"/>
                  <a:gd name="T11" fmla="*/ 7 h 8"/>
                  <a:gd name="T12" fmla="*/ 1 w 5"/>
                  <a:gd name="T13" fmla="*/ 6 h 8"/>
                  <a:gd name="T14" fmla="*/ 0 w 5"/>
                  <a:gd name="T15" fmla="*/ 2 h 8"/>
                  <a:gd name="T16" fmla="*/ 1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1" y="0"/>
                    </a:moveTo>
                    <a:cubicBezTo>
                      <a:pt x="2" y="0"/>
                      <a:pt x="2" y="0"/>
                      <a:pt x="2" y="0"/>
                    </a:cubicBezTo>
                    <a:cubicBezTo>
                      <a:pt x="3" y="0"/>
                      <a:pt x="3" y="1"/>
                      <a:pt x="4" y="1"/>
                    </a:cubicBezTo>
                    <a:cubicBezTo>
                      <a:pt x="5" y="6"/>
                      <a:pt x="5" y="6"/>
                      <a:pt x="5" y="6"/>
                    </a:cubicBezTo>
                    <a:cubicBezTo>
                      <a:pt x="5" y="7"/>
                      <a:pt x="4" y="7"/>
                      <a:pt x="4" y="7"/>
                    </a:cubicBezTo>
                    <a:cubicBezTo>
                      <a:pt x="3" y="7"/>
                      <a:pt x="3" y="7"/>
                      <a:pt x="3" y="7"/>
                    </a:cubicBezTo>
                    <a:cubicBezTo>
                      <a:pt x="2" y="8"/>
                      <a:pt x="1" y="7"/>
                      <a:pt x="1" y="6"/>
                    </a:cubicBezTo>
                    <a:cubicBezTo>
                      <a:pt x="0" y="2"/>
                      <a:pt x="0" y="2"/>
                      <a:pt x="0" y="2"/>
                    </a:cubicBezTo>
                    <a:cubicBezTo>
                      <a:pt x="0" y="1"/>
                      <a:pt x="1" y="0"/>
                      <a:pt x="1"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51"/>
              <p:cNvSpPr>
                <a:spLocks/>
              </p:cNvSpPr>
              <p:nvPr/>
            </p:nvSpPr>
            <p:spPr bwMode="auto">
              <a:xfrm>
                <a:off x="8967788" y="2908301"/>
                <a:ext cx="92075" cy="146050"/>
              </a:xfrm>
              <a:custGeom>
                <a:avLst/>
                <a:gdLst>
                  <a:gd name="T0" fmla="*/ 4 w 5"/>
                  <a:gd name="T1" fmla="*/ 0 h 8"/>
                  <a:gd name="T2" fmla="*/ 3 w 5"/>
                  <a:gd name="T3" fmla="*/ 0 h 8"/>
                  <a:gd name="T4" fmla="*/ 1 w 5"/>
                  <a:gd name="T5" fmla="*/ 1 h 8"/>
                  <a:gd name="T6" fmla="*/ 0 w 5"/>
                  <a:gd name="T7" fmla="*/ 6 h 8"/>
                  <a:gd name="T8" fmla="*/ 1 w 5"/>
                  <a:gd name="T9" fmla="*/ 7 h 8"/>
                  <a:gd name="T10" fmla="*/ 2 w 5"/>
                  <a:gd name="T11" fmla="*/ 7 h 8"/>
                  <a:gd name="T12" fmla="*/ 3 w 5"/>
                  <a:gd name="T13" fmla="*/ 6 h 8"/>
                  <a:gd name="T14" fmla="*/ 4 w 5"/>
                  <a:gd name="T15" fmla="*/ 2 h 8"/>
                  <a:gd name="T16" fmla="*/ 4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4" y="0"/>
                    </a:moveTo>
                    <a:cubicBezTo>
                      <a:pt x="3" y="0"/>
                      <a:pt x="3" y="0"/>
                      <a:pt x="3" y="0"/>
                    </a:cubicBezTo>
                    <a:cubicBezTo>
                      <a:pt x="2" y="0"/>
                      <a:pt x="1" y="1"/>
                      <a:pt x="1" y="1"/>
                    </a:cubicBezTo>
                    <a:cubicBezTo>
                      <a:pt x="0" y="6"/>
                      <a:pt x="0" y="6"/>
                      <a:pt x="0" y="6"/>
                    </a:cubicBezTo>
                    <a:cubicBezTo>
                      <a:pt x="0" y="7"/>
                      <a:pt x="1" y="7"/>
                      <a:pt x="1" y="7"/>
                    </a:cubicBezTo>
                    <a:cubicBezTo>
                      <a:pt x="2" y="7"/>
                      <a:pt x="2" y="7"/>
                      <a:pt x="2" y="7"/>
                    </a:cubicBezTo>
                    <a:cubicBezTo>
                      <a:pt x="3" y="8"/>
                      <a:pt x="3" y="7"/>
                      <a:pt x="3" y="6"/>
                    </a:cubicBezTo>
                    <a:cubicBezTo>
                      <a:pt x="4" y="2"/>
                      <a:pt x="4" y="2"/>
                      <a:pt x="4" y="2"/>
                    </a:cubicBezTo>
                    <a:cubicBezTo>
                      <a:pt x="5" y="1"/>
                      <a:pt x="4" y="0"/>
                      <a:pt x="4"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52"/>
              <p:cNvSpPr>
                <a:spLocks/>
              </p:cNvSpPr>
              <p:nvPr/>
            </p:nvSpPr>
            <p:spPr bwMode="auto">
              <a:xfrm>
                <a:off x="8286750" y="2338388"/>
                <a:ext cx="754062" cy="1028700"/>
              </a:xfrm>
              <a:custGeom>
                <a:avLst/>
                <a:gdLst>
                  <a:gd name="T0" fmla="*/ 40 w 41"/>
                  <a:gd name="T1" fmla="*/ 32 h 56"/>
                  <a:gd name="T2" fmla="*/ 40 w 41"/>
                  <a:gd name="T3" fmla="*/ 34 h 56"/>
                  <a:gd name="T4" fmla="*/ 33 w 41"/>
                  <a:gd name="T5" fmla="*/ 48 h 56"/>
                  <a:gd name="T6" fmla="*/ 9 w 41"/>
                  <a:gd name="T7" fmla="*/ 48 h 56"/>
                  <a:gd name="T8" fmla="*/ 2 w 41"/>
                  <a:gd name="T9" fmla="*/ 35 h 56"/>
                  <a:gd name="T10" fmla="*/ 2 w 41"/>
                  <a:gd name="T11" fmla="*/ 18 h 56"/>
                  <a:gd name="T12" fmla="*/ 28 w 41"/>
                  <a:gd name="T13" fmla="*/ 8 h 56"/>
                  <a:gd name="T14" fmla="*/ 39 w 41"/>
                  <a:gd name="T15" fmla="*/ 18 h 56"/>
                  <a:gd name="T16" fmla="*/ 40 w 41"/>
                  <a:gd name="T17"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6">
                    <a:moveTo>
                      <a:pt x="40" y="32"/>
                    </a:moveTo>
                    <a:cubicBezTo>
                      <a:pt x="40" y="33"/>
                      <a:pt x="40" y="30"/>
                      <a:pt x="40" y="34"/>
                    </a:cubicBezTo>
                    <a:cubicBezTo>
                      <a:pt x="39" y="37"/>
                      <a:pt x="36" y="44"/>
                      <a:pt x="33" y="48"/>
                    </a:cubicBezTo>
                    <a:cubicBezTo>
                      <a:pt x="27" y="56"/>
                      <a:pt x="16" y="56"/>
                      <a:pt x="9" y="48"/>
                    </a:cubicBezTo>
                    <a:cubicBezTo>
                      <a:pt x="6" y="46"/>
                      <a:pt x="3" y="39"/>
                      <a:pt x="2" y="35"/>
                    </a:cubicBezTo>
                    <a:cubicBezTo>
                      <a:pt x="1" y="29"/>
                      <a:pt x="0" y="23"/>
                      <a:pt x="2" y="18"/>
                    </a:cubicBezTo>
                    <a:cubicBezTo>
                      <a:pt x="5" y="8"/>
                      <a:pt x="18" y="0"/>
                      <a:pt x="28" y="8"/>
                    </a:cubicBezTo>
                    <a:cubicBezTo>
                      <a:pt x="34" y="6"/>
                      <a:pt x="39" y="13"/>
                      <a:pt x="39" y="18"/>
                    </a:cubicBezTo>
                    <a:cubicBezTo>
                      <a:pt x="41" y="23"/>
                      <a:pt x="40" y="27"/>
                      <a:pt x="40" y="32"/>
                    </a:cubicBez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53"/>
              <p:cNvSpPr>
                <a:spLocks/>
              </p:cNvSpPr>
              <p:nvPr/>
            </p:nvSpPr>
            <p:spPr bwMode="auto">
              <a:xfrm>
                <a:off x="8120063" y="3441701"/>
                <a:ext cx="1104900" cy="1527175"/>
              </a:xfrm>
              <a:custGeom>
                <a:avLst/>
                <a:gdLst>
                  <a:gd name="T0" fmla="*/ 7 w 60"/>
                  <a:gd name="T1" fmla="*/ 0 h 83"/>
                  <a:gd name="T2" fmla="*/ 29 w 60"/>
                  <a:gd name="T3" fmla="*/ 0 h 83"/>
                  <a:gd name="T4" fmla="*/ 29 w 60"/>
                  <a:gd name="T5" fmla="*/ 0 h 83"/>
                  <a:gd name="T6" fmla="*/ 30 w 60"/>
                  <a:gd name="T7" fmla="*/ 0 h 83"/>
                  <a:gd name="T8" fmla="*/ 30 w 60"/>
                  <a:gd name="T9" fmla="*/ 0 h 83"/>
                  <a:gd name="T10" fmla="*/ 31 w 60"/>
                  <a:gd name="T11" fmla="*/ 0 h 83"/>
                  <a:gd name="T12" fmla="*/ 31 w 60"/>
                  <a:gd name="T13" fmla="*/ 0 h 83"/>
                  <a:gd name="T14" fmla="*/ 53 w 60"/>
                  <a:gd name="T15" fmla="*/ 0 h 83"/>
                  <a:gd name="T16" fmla="*/ 59 w 60"/>
                  <a:gd name="T17" fmla="*/ 10 h 83"/>
                  <a:gd name="T18" fmla="*/ 56 w 60"/>
                  <a:gd name="T19" fmla="*/ 42 h 83"/>
                  <a:gd name="T20" fmla="*/ 56 w 60"/>
                  <a:gd name="T21" fmla="*/ 83 h 83"/>
                  <a:gd name="T22" fmla="*/ 4 w 60"/>
                  <a:gd name="T23" fmla="*/ 83 h 83"/>
                  <a:gd name="T24" fmla="*/ 4 w 60"/>
                  <a:gd name="T25" fmla="*/ 42 h 83"/>
                  <a:gd name="T26" fmla="*/ 1 w 60"/>
                  <a:gd name="T27" fmla="*/ 10 h 83"/>
                  <a:gd name="T28" fmla="*/ 7 w 60"/>
                  <a:gd name="T2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83">
                    <a:moveTo>
                      <a:pt x="7" y="0"/>
                    </a:moveTo>
                    <a:cubicBezTo>
                      <a:pt x="29" y="0"/>
                      <a:pt x="29" y="0"/>
                      <a:pt x="29" y="0"/>
                    </a:cubicBezTo>
                    <a:cubicBezTo>
                      <a:pt x="29" y="0"/>
                      <a:pt x="29" y="0"/>
                      <a:pt x="29" y="0"/>
                    </a:cubicBezTo>
                    <a:cubicBezTo>
                      <a:pt x="30" y="0"/>
                      <a:pt x="30" y="0"/>
                      <a:pt x="30" y="0"/>
                    </a:cubicBezTo>
                    <a:cubicBezTo>
                      <a:pt x="30" y="0"/>
                      <a:pt x="30" y="0"/>
                      <a:pt x="30" y="0"/>
                    </a:cubicBezTo>
                    <a:cubicBezTo>
                      <a:pt x="31" y="0"/>
                      <a:pt x="31" y="0"/>
                      <a:pt x="31" y="0"/>
                    </a:cubicBezTo>
                    <a:cubicBezTo>
                      <a:pt x="31" y="0"/>
                      <a:pt x="31" y="0"/>
                      <a:pt x="31" y="0"/>
                    </a:cubicBezTo>
                    <a:cubicBezTo>
                      <a:pt x="53" y="0"/>
                      <a:pt x="53" y="0"/>
                      <a:pt x="53" y="0"/>
                    </a:cubicBezTo>
                    <a:cubicBezTo>
                      <a:pt x="57" y="0"/>
                      <a:pt x="60" y="4"/>
                      <a:pt x="59" y="10"/>
                    </a:cubicBezTo>
                    <a:cubicBezTo>
                      <a:pt x="58" y="22"/>
                      <a:pt x="56" y="32"/>
                      <a:pt x="56" y="42"/>
                    </a:cubicBezTo>
                    <a:cubicBezTo>
                      <a:pt x="56" y="83"/>
                      <a:pt x="56" y="83"/>
                      <a:pt x="56" y="83"/>
                    </a:cubicBezTo>
                    <a:cubicBezTo>
                      <a:pt x="4" y="83"/>
                      <a:pt x="4" y="83"/>
                      <a:pt x="4" y="83"/>
                    </a:cubicBezTo>
                    <a:cubicBezTo>
                      <a:pt x="4" y="42"/>
                      <a:pt x="4" y="42"/>
                      <a:pt x="4" y="42"/>
                    </a:cubicBezTo>
                    <a:cubicBezTo>
                      <a:pt x="4" y="32"/>
                      <a:pt x="2" y="22"/>
                      <a:pt x="1" y="10"/>
                    </a:cubicBezTo>
                    <a:cubicBezTo>
                      <a:pt x="0" y="4"/>
                      <a:pt x="3" y="0"/>
                      <a:pt x="7" y="0"/>
                    </a:cubicBezTo>
                    <a:close/>
                  </a:path>
                </a:pathLst>
              </a:custGeom>
              <a:solidFill>
                <a:srgbClr val="494F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54"/>
              <p:cNvSpPr>
                <a:spLocks/>
              </p:cNvSpPr>
              <p:nvPr/>
            </p:nvSpPr>
            <p:spPr bwMode="auto">
              <a:xfrm>
                <a:off x="8194675"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5" y="81"/>
                      <a:pt x="0" y="77"/>
                      <a:pt x="0" y="72"/>
                    </a:cubicBezTo>
                    <a:cubicBezTo>
                      <a:pt x="0" y="9"/>
                      <a:pt x="0" y="9"/>
                      <a:pt x="0" y="9"/>
                    </a:cubicBezTo>
                    <a:cubicBezTo>
                      <a:pt x="0" y="4"/>
                      <a:pt x="5"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55"/>
              <p:cNvSpPr>
                <a:spLocks/>
              </p:cNvSpPr>
              <p:nvPr/>
            </p:nvSpPr>
            <p:spPr bwMode="auto">
              <a:xfrm>
                <a:off x="8175625" y="3441701"/>
                <a:ext cx="496887" cy="1527175"/>
              </a:xfrm>
              <a:custGeom>
                <a:avLst/>
                <a:gdLst>
                  <a:gd name="T0" fmla="*/ 4 w 27"/>
                  <a:gd name="T1" fmla="*/ 0 h 83"/>
                  <a:gd name="T2" fmla="*/ 26 w 27"/>
                  <a:gd name="T3" fmla="*/ 0 h 83"/>
                  <a:gd name="T4" fmla="*/ 26 w 27"/>
                  <a:gd name="T5" fmla="*/ 0 h 83"/>
                  <a:gd name="T6" fmla="*/ 27 w 27"/>
                  <a:gd name="T7" fmla="*/ 0 h 83"/>
                  <a:gd name="T8" fmla="*/ 27 w 27"/>
                  <a:gd name="T9" fmla="*/ 0 h 83"/>
                  <a:gd name="T10" fmla="*/ 27 w 27"/>
                  <a:gd name="T11" fmla="*/ 83 h 83"/>
                  <a:gd name="T12" fmla="*/ 1 w 27"/>
                  <a:gd name="T13" fmla="*/ 83 h 83"/>
                  <a:gd name="T14" fmla="*/ 0 w 27"/>
                  <a:gd name="T15" fmla="*/ 10 h 83"/>
                  <a:gd name="T16" fmla="*/ 4 w 27"/>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83">
                    <a:moveTo>
                      <a:pt x="4" y="0"/>
                    </a:moveTo>
                    <a:cubicBezTo>
                      <a:pt x="26" y="0"/>
                      <a:pt x="26" y="0"/>
                      <a:pt x="26" y="0"/>
                    </a:cubicBezTo>
                    <a:cubicBezTo>
                      <a:pt x="26" y="0"/>
                      <a:pt x="26" y="0"/>
                      <a:pt x="26" y="0"/>
                    </a:cubicBezTo>
                    <a:cubicBezTo>
                      <a:pt x="27" y="0"/>
                      <a:pt x="27" y="0"/>
                      <a:pt x="27" y="0"/>
                    </a:cubicBezTo>
                    <a:cubicBezTo>
                      <a:pt x="27" y="0"/>
                      <a:pt x="27" y="0"/>
                      <a:pt x="27" y="0"/>
                    </a:cubicBezTo>
                    <a:cubicBezTo>
                      <a:pt x="27" y="83"/>
                      <a:pt x="27" y="83"/>
                      <a:pt x="27" y="83"/>
                    </a:cubicBezTo>
                    <a:cubicBezTo>
                      <a:pt x="1" y="83"/>
                      <a:pt x="1" y="83"/>
                      <a:pt x="1" y="83"/>
                    </a:cubicBezTo>
                    <a:cubicBezTo>
                      <a:pt x="0" y="10"/>
                      <a:pt x="0" y="10"/>
                      <a:pt x="0" y="10"/>
                    </a:cubicBezTo>
                    <a:cubicBezTo>
                      <a:pt x="0" y="4"/>
                      <a:pt x="0" y="0"/>
                      <a:pt x="4" y="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56"/>
              <p:cNvSpPr>
                <a:spLocks/>
              </p:cNvSpPr>
              <p:nvPr/>
            </p:nvSpPr>
            <p:spPr bwMode="auto">
              <a:xfrm>
                <a:off x="8359775" y="3386138"/>
                <a:ext cx="625475" cy="147638"/>
              </a:xfrm>
              <a:custGeom>
                <a:avLst/>
                <a:gdLst>
                  <a:gd name="T0" fmla="*/ 5 w 34"/>
                  <a:gd name="T1" fmla="*/ 0 h 8"/>
                  <a:gd name="T2" fmla="*/ 0 w 34"/>
                  <a:gd name="T3" fmla="*/ 3 h 8"/>
                  <a:gd name="T4" fmla="*/ 34 w 34"/>
                  <a:gd name="T5" fmla="*/ 3 h 8"/>
                  <a:gd name="T6" fmla="*/ 29 w 34"/>
                  <a:gd name="T7" fmla="*/ 0 h 8"/>
                  <a:gd name="T8" fmla="*/ 5 w 34"/>
                  <a:gd name="T9" fmla="*/ 0 h 8"/>
                </a:gdLst>
                <a:ahLst/>
                <a:cxnLst>
                  <a:cxn ang="0">
                    <a:pos x="T0" y="T1"/>
                  </a:cxn>
                  <a:cxn ang="0">
                    <a:pos x="T2" y="T3"/>
                  </a:cxn>
                  <a:cxn ang="0">
                    <a:pos x="T4" y="T5"/>
                  </a:cxn>
                  <a:cxn ang="0">
                    <a:pos x="T6" y="T7"/>
                  </a:cxn>
                  <a:cxn ang="0">
                    <a:pos x="T8" y="T9"/>
                  </a:cxn>
                </a:cxnLst>
                <a:rect l="0" t="0" r="r" b="b"/>
                <a:pathLst>
                  <a:path w="34" h="8">
                    <a:moveTo>
                      <a:pt x="5" y="0"/>
                    </a:moveTo>
                    <a:cubicBezTo>
                      <a:pt x="0" y="3"/>
                      <a:pt x="0" y="3"/>
                      <a:pt x="0" y="3"/>
                    </a:cubicBezTo>
                    <a:cubicBezTo>
                      <a:pt x="8" y="8"/>
                      <a:pt x="28" y="7"/>
                      <a:pt x="34" y="3"/>
                    </a:cubicBezTo>
                    <a:cubicBezTo>
                      <a:pt x="29" y="0"/>
                      <a:pt x="29" y="0"/>
                      <a:pt x="29" y="0"/>
                    </a:cubicBezTo>
                    <a:cubicBezTo>
                      <a:pt x="21" y="2"/>
                      <a:pt x="12" y="2"/>
                      <a:pt x="5" y="0"/>
                    </a:cubicBezTo>
                    <a:close/>
                  </a:path>
                </a:pathLst>
              </a:custGeom>
              <a:solidFill>
                <a:srgbClr val="C9E7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57"/>
              <p:cNvSpPr>
                <a:spLocks/>
              </p:cNvSpPr>
              <p:nvPr/>
            </p:nvSpPr>
            <p:spPr bwMode="auto">
              <a:xfrm>
                <a:off x="8359775" y="3386138"/>
                <a:ext cx="312737" cy="111125"/>
              </a:xfrm>
              <a:custGeom>
                <a:avLst/>
                <a:gdLst>
                  <a:gd name="T0" fmla="*/ 5 w 17"/>
                  <a:gd name="T1" fmla="*/ 0 h 6"/>
                  <a:gd name="T2" fmla="*/ 0 w 17"/>
                  <a:gd name="T3" fmla="*/ 3 h 6"/>
                  <a:gd name="T4" fmla="*/ 17 w 17"/>
                  <a:gd name="T5" fmla="*/ 6 h 6"/>
                  <a:gd name="T6" fmla="*/ 17 w 17"/>
                  <a:gd name="T7" fmla="*/ 1 h 6"/>
                  <a:gd name="T8" fmla="*/ 5 w 17"/>
                  <a:gd name="T9" fmla="*/ 0 h 6"/>
                </a:gdLst>
                <a:ahLst/>
                <a:cxnLst>
                  <a:cxn ang="0">
                    <a:pos x="T0" y="T1"/>
                  </a:cxn>
                  <a:cxn ang="0">
                    <a:pos x="T2" y="T3"/>
                  </a:cxn>
                  <a:cxn ang="0">
                    <a:pos x="T4" y="T5"/>
                  </a:cxn>
                  <a:cxn ang="0">
                    <a:pos x="T6" y="T7"/>
                  </a:cxn>
                  <a:cxn ang="0">
                    <a:pos x="T8" y="T9"/>
                  </a:cxn>
                </a:cxnLst>
                <a:rect l="0" t="0" r="r" b="b"/>
                <a:pathLst>
                  <a:path w="17" h="6">
                    <a:moveTo>
                      <a:pt x="5" y="0"/>
                    </a:moveTo>
                    <a:cubicBezTo>
                      <a:pt x="0" y="3"/>
                      <a:pt x="0" y="3"/>
                      <a:pt x="0" y="3"/>
                    </a:cubicBezTo>
                    <a:cubicBezTo>
                      <a:pt x="4" y="5"/>
                      <a:pt x="10" y="6"/>
                      <a:pt x="17" y="6"/>
                    </a:cubicBezTo>
                    <a:cubicBezTo>
                      <a:pt x="17" y="1"/>
                      <a:pt x="17" y="1"/>
                      <a:pt x="17" y="1"/>
                    </a:cubicBezTo>
                    <a:cubicBezTo>
                      <a:pt x="12" y="1"/>
                      <a:pt x="8" y="1"/>
                      <a:pt x="5" y="0"/>
                    </a:cubicBezTo>
                    <a:close/>
                  </a:path>
                </a:pathLst>
              </a:custGeom>
              <a:solidFill>
                <a:srgbClr val="EBF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58"/>
              <p:cNvSpPr>
                <a:spLocks/>
              </p:cNvSpPr>
              <p:nvPr/>
            </p:nvSpPr>
            <p:spPr bwMode="auto">
              <a:xfrm>
                <a:off x="8323263" y="3405188"/>
                <a:ext cx="698500" cy="146050"/>
              </a:xfrm>
              <a:custGeom>
                <a:avLst/>
                <a:gdLst>
                  <a:gd name="T0" fmla="*/ 4 w 38"/>
                  <a:gd name="T1" fmla="*/ 0 h 8"/>
                  <a:gd name="T2" fmla="*/ 33 w 38"/>
                  <a:gd name="T3" fmla="*/ 0 h 8"/>
                  <a:gd name="T4" fmla="*/ 38 w 38"/>
                  <a:gd name="T5" fmla="*/ 2 h 8"/>
                  <a:gd name="T6" fmla="*/ 0 w 38"/>
                  <a:gd name="T7" fmla="*/ 2 h 8"/>
                  <a:gd name="T8" fmla="*/ 4 w 38"/>
                  <a:gd name="T9" fmla="*/ 0 h 8"/>
                </a:gdLst>
                <a:ahLst/>
                <a:cxnLst>
                  <a:cxn ang="0">
                    <a:pos x="T0" y="T1"/>
                  </a:cxn>
                  <a:cxn ang="0">
                    <a:pos x="T2" y="T3"/>
                  </a:cxn>
                  <a:cxn ang="0">
                    <a:pos x="T4" y="T5"/>
                  </a:cxn>
                  <a:cxn ang="0">
                    <a:pos x="T6" y="T7"/>
                  </a:cxn>
                  <a:cxn ang="0">
                    <a:pos x="T8" y="T9"/>
                  </a:cxn>
                </a:cxnLst>
                <a:rect l="0" t="0" r="r" b="b"/>
                <a:pathLst>
                  <a:path w="38" h="8">
                    <a:moveTo>
                      <a:pt x="4" y="0"/>
                    </a:moveTo>
                    <a:cubicBezTo>
                      <a:pt x="14" y="3"/>
                      <a:pt x="25" y="3"/>
                      <a:pt x="33" y="0"/>
                    </a:cubicBezTo>
                    <a:cubicBezTo>
                      <a:pt x="38" y="2"/>
                      <a:pt x="38" y="2"/>
                      <a:pt x="38" y="2"/>
                    </a:cubicBezTo>
                    <a:cubicBezTo>
                      <a:pt x="27" y="8"/>
                      <a:pt x="11" y="8"/>
                      <a:pt x="0" y="2"/>
                    </a:cubicBezTo>
                    <a:lnTo>
                      <a:pt x="4" y="0"/>
                    </a:ln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59"/>
              <p:cNvSpPr>
                <a:spLocks/>
              </p:cNvSpPr>
              <p:nvPr/>
            </p:nvSpPr>
            <p:spPr bwMode="auto">
              <a:xfrm>
                <a:off x="7974013" y="5114926"/>
                <a:ext cx="1379537" cy="295275"/>
              </a:xfrm>
              <a:custGeom>
                <a:avLst/>
                <a:gdLst>
                  <a:gd name="T0" fmla="*/ 8 w 75"/>
                  <a:gd name="T1" fmla="*/ 0 h 16"/>
                  <a:gd name="T2" fmla="*/ 67 w 75"/>
                  <a:gd name="T3" fmla="*/ 0 h 16"/>
                  <a:gd name="T4" fmla="*/ 75 w 75"/>
                  <a:gd name="T5" fmla="*/ 5 h 16"/>
                  <a:gd name="T6" fmla="*/ 75 w 75"/>
                  <a:gd name="T7" fmla="*/ 11 h 16"/>
                  <a:gd name="T8" fmla="*/ 67 w 75"/>
                  <a:gd name="T9" fmla="*/ 16 h 16"/>
                  <a:gd name="T10" fmla="*/ 8 w 75"/>
                  <a:gd name="T11" fmla="*/ 16 h 16"/>
                  <a:gd name="T12" fmla="*/ 0 w 75"/>
                  <a:gd name="T13" fmla="*/ 11 h 16"/>
                  <a:gd name="T14" fmla="*/ 0 w 75"/>
                  <a:gd name="T15" fmla="*/ 5 h 16"/>
                  <a:gd name="T16" fmla="*/ 8 w 75"/>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6">
                    <a:moveTo>
                      <a:pt x="8" y="0"/>
                    </a:moveTo>
                    <a:cubicBezTo>
                      <a:pt x="67" y="0"/>
                      <a:pt x="67" y="0"/>
                      <a:pt x="67" y="0"/>
                    </a:cubicBezTo>
                    <a:cubicBezTo>
                      <a:pt x="72" y="0"/>
                      <a:pt x="75" y="2"/>
                      <a:pt x="75" y="5"/>
                    </a:cubicBezTo>
                    <a:cubicBezTo>
                      <a:pt x="75" y="11"/>
                      <a:pt x="75" y="11"/>
                      <a:pt x="75" y="11"/>
                    </a:cubicBezTo>
                    <a:cubicBezTo>
                      <a:pt x="75" y="14"/>
                      <a:pt x="72" y="16"/>
                      <a:pt x="67"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60"/>
              <p:cNvSpPr>
                <a:spLocks/>
              </p:cNvSpPr>
              <p:nvPr/>
            </p:nvSpPr>
            <p:spPr bwMode="auto">
              <a:xfrm>
                <a:off x="7974013" y="5114926"/>
                <a:ext cx="698500" cy="295275"/>
              </a:xfrm>
              <a:custGeom>
                <a:avLst/>
                <a:gdLst>
                  <a:gd name="T0" fmla="*/ 8 w 38"/>
                  <a:gd name="T1" fmla="*/ 0 h 16"/>
                  <a:gd name="T2" fmla="*/ 38 w 38"/>
                  <a:gd name="T3" fmla="*/ 0 h 16"/>
                  <a:gd name="T4" fmla="*/ 38 w 38"/>
                  <a:gd name="T5" fmla="*/ 16 h 16"/>
                  <a:gd name="T6" fmla="*/ 8 w 38"/>
                  <a:gd name="T7" fmla="*/ 16 h 16"/>
                  <a:gd name="T8" fmla="*/ 0 w 38"/>
                  <a:gd name="T9" fmla="*/ 11 h 16"/>
                  <a:gd name="T10" fmla="*/ 0 w 38"/>
                  <a:gd name="T11" fmla="*/ 5 h 16"/>
                  <a:gd name="T12" fmla="*/ 8 w 3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8" h="16">
                    <a:moveTo>
                      <a:pt x="8" y="0"/>
                    </a:moveTo>
                    <a:cubicBezTo>
                      <a:pt x="38" y="0"/>
                      <a:pt x="38" y="0"/>
                      <a:pt x="38" y="0"/>
                    </a:cubicBezTo>
                    <a:cubicBezTo>
                      <a:pt x="38" y="16"/>
                      <a:pt x="38" y="16"/>
                      <a:pt x="38"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1"/>
              <p:cNvSpPr>
                <a:spLocks/>
              </p:cNvSpPr>
              <p:nvPr/>
            </p:nvSpPr>
            <p:spPr bwMode="auto">
              <a:xfrm>
                <a:off x="8027988" y="4159251"/>
                <a:ext cx="1289050" cy="312738"/>
              </a:xfrm>
              <a:custGeom>
                <a:avLst/>
                <a:gdLst>
                  <a:gd name="T0" fmla="*/ 7 w 70"/>
                  <a:gd name="T1" fmla="*/ 0 h 17"/>
                  <a:gd name="T2" fmla="*/ 63 w 70"/>
                  <a:gd name="T3" fmla="*/ 0 h 17"/>
                  <a:gd name="T4" fmla="*/ 70 w 70"/>
                  <a:gd name="T5" fmla="*/ 6 h 17"/>
                  <a:gd name="T6" fmla="*/ 70 w 70"/>
                  <a:gd name="T7" fmla="*/ 11 h 17"/>
                  <a:gd name="T8" fmla="*/ 63 w 70"/>
                  <a:gd name="T9" fmla="*/ 17 h 17"/>
                  <a:gd name="T10" fmla="*/ 7 w 70"/>
                  <a:gd name="T11" fmla="*/ 17 h 17"/>
                  <a:gd name="T12" fmla="*/ 0 w 70"/>
                  <a:gd name="T13" fmla="*/ 11 h 17"/>
                  <a:gd name="T14" fmla="*/ 0 w 70"/>
                  <a:gd name="T15" fmla="*/ 6 h 17"/>
                  <a:gd name="T16" fmla="*/ 7 w 7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7">
                    <a:moveTo>
                      <a:pt x="7" y="0"/>
                    </a:moveTo>
                    <a:cubicBezTo>
                      <a:pt x="63" y="0"/>
                      <a:pt x="63" y="0"/>
                      <a:pt x="63" y="0"/>
                    </a:cubicBezTo>
                    <a:cubicBezTo>
                      <a:pt x="66" y="0"/>
                      <a:pt x="70" y="2"/>
                      <a:pt x="70" y="6"/>
                    </a:cubicBezTo>
                    <a:cubicBezTo>
                      <a:pt x="70" y="11"/>
                      <a:pt x="70" y="11"/>
                      <a:pt x="70" y="11"/>
                    </a:cubicBezTo>
                    <a:cubicBezTo>
                      <a:pt x="70" y="14"/>
                      <a:pt x="66" y="17"/>
                      <a:pt x="63"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62"/>
              <p:cNvSpPr>
                <a:spLocks/>
              </p:cNvSpPr>
              <p:nvPr/>
            </p:nvSpPr>
            <p:spPr bwMode="auto">
              <a:xfrm>
                <a:off x="8027988" y="4471988"/>
                <a:ext cx="1289050" cy="293688"/>
              </a:xfrm>
              <a:custGeom>
                <a:avLst/>
                <a:gdLst>
                  <a:gd name="T0" fmla="*/ 7 w 70"/>
                  <a:gd name="T1" fmla="*/ 0 h 16"/>
                  <a:gd name="T2" fmla="*/ 63 w 70"/>
                  <a:gd name="T3" fmla="*/ 0 h 16"/>
                  <a:gd name="T4" fmla="*/ 70 w 70"/>
                  <a:gd name="T5" fmla="*/ 6 h 16"/>
                  <a:gd name="T6" fmla="*/ 70 w 70"/>
                  <a:gd name="T7" fmla="*/ 10 h 16"/>
                  <a:gd name="T8" fmla="*/ 63 w 70"/>
                  <a:gd name="T9" fmla="*/ 16 h 16"/>
                  <a:gd name="T10" fmla="*/ 7 w 70"/>
                  <a:gd name="T11" fmla="*/ 16 h 16"/>
                  <a:gd name="T12" fmla="*/ 0 w 70"/>
                  <a:gd name="T13" fmla="*/ 10 h 16"/>
                  <a:gd name="T14" fmla="*/ 0 w 70"/>
                  <a:gd name="T15" fmla="*/ 6 h 16"/>
                  <a:gd name="T16" fmla="*/ 7 w 70"/>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6">
                    <a:moveTo>
                      <a:pt x="7" y="0"/>
                    </a:moveTo>
                    <a:cubicBezTo>
                      <a:pt x="63" y="0"/>
                      <a:pt x="63" y="0"/>
                      <a:pt x="63" y="0"/>
                    </a:cubicBezTo>
                    <a:cubicBezTo>
                      <a:pt x="66" y="0"/>
                      <a:pt x="70" y="3"/>
                      <a:pt x="70" y="6"/>
                    </a:cubicBezTo>
                    <a:cubicBezTo>
                      <a:pt x="70" y="10"/>
                      <a:pt x="70" y="10"/>
                      <a:pt x="70" y="10"/>
                    </a:cubicBezTo>
                    <a:cubicBezTo>
                      <a:pt x="70" y="13"/>
                      <a:pt x="66" y="16"/>
                      <a:pt x="63"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63"/>
              <p:cNvSpPr>
                <a:spLocks/>
              </p:cNvSpPr>
              <p:nvPr/>
            </p:nvSpPr>
            <p:spPr bwMode="auto">
              <a:xfrm>
                <a:off x="8027988" y="4159251"/>
                <a:ext cx="644525" cy="312738"/>
              </a:xfrm>
              <a:custGeom>
                <a:avLst/>
                <a:gdLst>
                  <a:gd name="T0" fmla="*/ 7 w 35"/>
                  <a:gd name="T1" fmla="*/ 0 h 17"/>
                  <a:gd name="T2" fmla="*/ 35 w 35"/>
                  <a:gd name="T3" fmla="*/ 0 h 17"/>
                  <a:gd name="T4" fmla="*/ 35 w 35"/>
                  <a:gd name="T5" fmla="*/ 17 h 17"/>
                  <a:gd name="T6" fmla="*/ 7 w 35"/>
                  <a:gd name="T7" fmla="*/ 17 h 17"/>
                  <a:gd name="T8" fmla="*/ 0 w 35"/>
                  <a:gd name="T9" fmla="*/ 11 h 17"/>
                  <a:gd name="T10" fmla="*/ 0 w 35"/>
                  <a:gd name="T11" fmla="*/ 6 h 17"/>
                  <a:gd name="T12" fmla="*/ 7 w 3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35" h="17">
                    <a:moveTo>
                      <a:pt x="7" y="0"/>
                    </a:moveTo>
                    <a:cubicBezTo>
                      <a:pt x="35" y="0"/>
                      <a:pt x="35" y="0"/>
                      <a:pt x="35" y="0"/>
                    </a:cubicBezTo>
                    <a:cubicBezTo>
                      <a:pt x="35" y="17"/>
                      <a:pt x="35" y="17"/>
                      <a:pt x="35"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64"/>
              <p:cNvSpPr>
                <a:spLocks/>
              </p:cNvSpPr>
              <p:nvPr/>
            </p:nvSpPr>
            <p:spPr bwMode="auto">
              <a:xfrm>
                <a:off x="8027988" y="4471988"/>
                <a:ext cx="644525" cy="293688"/>
              </a:xfrm>
              <a:custGeom>
                <a:avLst/>
                <a:gdLst>
                  <a:gd name="T0" fmla="*/ 7 w 35"/>
                  <a:gd name="T1" fmla="*/ 0 h 16"/>
                  <a:gd name="T2" fmla="*/ 35 w 35"/>
                  <a:gd name="T3" fmla="*/ 0 h 16"/>
                  <a:gd name="T4" fmla="*/ 35 w 35"/>
                  <a:gd name="T5" fmla="*/ 16 h 16"/>
                  <a:gd name="T6" fmla="*/ 7 w 35"/>
                  <a:gd name="T7" fmla="*/ 16 h 16"/>
                  <a:gd name="T8" fmla="*/ 0 w 35"/>
                  <a:gd name="T9" fmla="*/ 10 h 16"/>
                  <a:gd name="T10" fmla="*/ 0 w 35"/>
                  <a:gd name="T11" fmla="*/ 6 h 16"/>
                  <a:gd name="T12" fmla="*/ 7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7" y="0"/>
                    </a:moveTo>
                    <a:cubicBezTo>
                      <a:pt x="35" y="0"/>
                      <a:pt x="35" y="0"/>
                      <a:pt x="35" y="0"/>
                    </a:cubicBezTo>
                    <a:cubicBezTo>
                      <a:pt x="35" y="16"/>
                      <a:pt x="35" y="16"/>
                      <a:pt x="35"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65"/>
              <p:cNvSpPr>
                <a:spLocks/>
              </p:cNvSpPr>
              <p:nvPr/>
            </p:nvSpPr>
            <p:spPr bwMode="auto">
              <a:xfrm>
                <a:off x="8047038" y="4397376"/>
                <a:ext cx="1250950" cy="74613"/>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4"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66"/>
              <p:cNvSpPr>
                <a:spLocks noChangeArrowheads="1"/>
              </p:cNvSpPr>
              <p:nvPr/>
            </p:nvSpPr>
            <p:spPr bwMode="auto">
              <a:xfrm>
                <a:off x="8580438" y="4748213"/>
                <a:ext cx="165100" cy="3667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67"/>
              <p:cNvSpPr>
                <a:spLocks noChangeArrowheads="1"/>
              </p:cNvSpPr>
              <p:nvPr/>
            </p:nvSpPr>
            <p:spPr bwMode="auto">
              <a:xfrm>
                <a:off x="8580438" y="4748213"/>
                <a:ext cx="92075" cy="3667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68"/>
              <p:cNvSpPr>
                <a:spLocks/>
              </p:cNvSpPr>
              <p:nvPr/>
            </p:nvSpPr>
            <p:spPr bwMode="auto">
              <a:xfrm>
                <a:off x="8047038" y="4692651"/>
                <a:ext cx="1250950" cy="73025"/>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5"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69"/>
              <p:cNvSpPr>
                <a:spLocks noChangeArrowheads="1"/>
              </p:cNvSpPr>
              <p:nvPr/>
            </p:nvSpPr>
            <p:spPr bwMode="auto">
              <a:xfrm>
                <a:off x="8580438" y="5410201"/>
                <a:ext cx="165100" cy="7731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70"/>
              <p:cNvSpPr>
                <a:spLocks noChangeArrowheads="1"/>
              </p:cNvSpPr>
              <p:nvPr/>
            </p:nvSpPr>
            <p:spPr bwMode="auto">
              <a:xfrm>
                <a:off x="8580438" y="5410201"/>
                <a:ext cx="92075" cy="7731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71"/>
              <p:cNvSpPr>
                <a:spLocks/>
              </p:cNvSpPr>
              <p:nvPr/>
            </p:nvSpPr>
            <p:spPr bwMode="auto">
              <a:xfrm>
                <a:off x="7974013" y="5318126"/>
                <a:ext cx="1379537" cy="92075"/>
              </a:xfrm>
              <a:custGeom>
                <a:avLst/>
                <a:gdLst>
                  <a:gd name="T0" fmla="*/ 75 w 75"/>
                  <a:gd name="T1" fmla="*/ 0 h 5"/>
                  <a:gd name="T2" fmla="*/ 67 w 75"/>
                  <a:gd name="T3" fmla="*/ 5 h 5"/>
                  <a:gd name="T4" fmla="*/ 8 w 75"/>
                  <a:gd name="T5" fmla="*/ 5 h 5"/>
                  <a:gd name="T6" fmla="*/ 0 w 75"/>
                  <a:gd name="T7" fmla="*/ 0 h 5"/>
                  <a:gd name="T8" fmla="*/ 75 w 75"/>
                  <a:gd name="T9" fmla="*/ 0 h 5"/>
                </a:gdLst>
                <a:ahLst/>
                <a:cxnLst>
                  <a:cxn ang="0">
                    <a:pos x="T0" y="T1"/>
                  </a:cxn>
                  <a:cxn ang="0">
                    <a:pos x="T2" y="T3"/>
                  </a:cxn>
                  <a:cxn ang="0">
                    <a:pos x="T4" y="T5"/>
                  </a:cxn>
                  <a:cxn ang="0">
                    <a:pos x="T6" y="T7"/>
                  </a:cxn>
                  <a:cxn ang="0">
                    <a:pos x="T8" y="T9"/>
                  </a:cxn>
                </a:cxnLst>
                <a:rect l="0" t="0" r="r" b="b"/>
                <a:pathLst>
                  <a:path w="75" h="5">
                    <a:moveTo>
                      <a:pt x="75" y="0"/>
                    </a:moveTo>
                    <a:cubicBezTo>
                      <a:pt x="75" y="3"/>
                      <a:pt x="71" y="5"/>
                      <a:pt x="67" y="5"/>
                    </a:cubicBezTo>
                    <a:cubicBezTo>
                      <a:pt x="8" y="5"/>
                      <a:pt x="8" y="5"/>
                      <a:pt x="8" y="5"/>
                    </a:cubicBezTo>
                    <a:cubicBezTo>
                      <a:pt x="4" y="5"/>
                      <a:pt x="1" y="3"/>
                      <a:pt x="0" y="0"/>
                    </a:cubicBezTo>
                    <a:lnTo>
                      <a:pt x="75"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72"/>
              <p:cNvSpPr>
                <a:spLocks noChangeArrowheads="1"/>
              </p:cNvSpPr>
              <p:nvPr/>
            </p:nvSpPr>
            <p:spPr bwMode="auto">
              <a:xfrm>
                <a:off x="8286750" y="6164263"/>
                <a:ext cx="754062" cy="73025"/>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73"/>
              <p:cNvSpPr>
                <a:spLocks noChangeArrowheads="1"/>
              </p:cNvSpPr>
              <p:nvPr/>
            </p:nvSpPr>
            <p:spPr bwMode="auto">
              <a:xfrm>
                <a:off x="8286750" y="6219826"/>
                <a:ext cx="754062" cy="1746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74"/>
              <p:cNvSpPr>
                <a:spLocks noChangeArrowheads="1"/>
              </p:cNvSpPr>
              <p:nvPr/>
            </p:nvSpPr>
            <p:spPr bwMode="auto">
              <a:xfrm>
                <a:off x="8304213"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75"/>
              <p:cNvSpPr>
                <a:spLocks noChangeArrowheads="1"/>
              </p:cNvSpPr>
              <p:nvPr/>
            </p:nvSpPr>
            <p:spPr bwMode="auto">
              <a:xfrm>
                <a:off x="8304213"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76"/>
              <p:cNvSpPr>
                <a:spLocks noChangeArrowheads="1"/>
              </p:cNvSpPr>
              <p:nvPr/>
            </p:nvSpPr>
            <p:spPr bwMode="auto">
              <a:xfrm>
                <a:off x="8212138"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77"/>
              <p:cNvSpPr>
                <a:spLocks noChangeArrowheads="1"/>
              </p:cNvSpPr>
              <p:nvPr/>
            </p:nvSpPr>
            <p:spPr bwMode="auto">
              <a:xfrm>
                <a:off x="8267700"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78"/>
              <p:cNvSpPr>
                <a:spLocks noChangeArrowheads="1"/>
              </p:cNvSpPr>
              <p:nvPr/>
            </p:nvSpPr>
            <p:spPr bwMode="auto">
              <a:xfrm>
                <a:off x="8985250"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79"/>
              <p:cNvSpPr>
                <a:spLocks noChangeArrowheads="1"/>
              </p:cNvSpPr>
              <p:nvPr/>
            </p:nvSpPr>
            <p:spPr bwMode="auto">
              <a:xfrm>
                <a:off x="8985250"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Oval 80"/>
              <p:cNvSpPr>
                <a:spLocks noChangeArrowheads="1"/>
              </p:cNvSpPr>
              <p:nvPr/>
            </p:nvSpPr>
            <p:spPr bwMode="auto">
              <a:xfrm>
                <a:off x="8893175"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Oval 81"/>
              <p:cNvSpPr>
                <a:spLocks noChangeArrowheads="1"/>
              </p:cNvSpPr>
              <p:nvPr/>
            </p:nvSpPr>
            <p:spPr bwMode="auto">
              <a:xfrm>
                <a:off x="8948738"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82"/>
              <p:cNvSpPr>
                <a:spLocks/>
              </p:cNvSpPr>
              <p:nvPr/>
            </p:nvSpPr>
            <p:spPr bwMode="auto">
              <a:xfrm>
                <a:off x="7531100" y="3441701"/>
                <a:ext cx="865187" cy="735013"/>
              </a:xfrm>
              <a:custGeom>
                <a:avLst/>
                <a:gdLst>
                  <a:gd name="T0" fmla="*/ 11 w 47"/>
                  <a:gd name="T1" fmla="*/ 40 h 40"/>
                  <a:gd name="T2" fmla="*/ 27 w 47"/>
                  <a:gd name="T3" fmla="*/ 28 h 40"/>
                  <a:gd name="T4" fmla="*/ 43 w 47"/>
                  <a:gd name="T5" fmla="*/ 12 h 40"/>
                  <a:gd name="T6" fmla="*/ 33 w 47"/>
                  <a:gd name="T7" fmla="*/ 0 h 40"/>
                  <a:gd name="T8" fmla="*/ 33 w 47"/>
                  <a:gd name="T9" fmla="*/ 0 h 40"/>
                  <a:gd name="T10" fmla="*/ 10 w 47"/>
                  <a:gd name="T11" fmla="*/ 20 h 40"/>
                  <a:gd name="T12" fmla="*/ 11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11" y="40"/>
                    </a:moveTo>
                    <a:cubicBezTo>
                      <a:pt x="19" y="40"/>
                      <a:pt x="23" y="32"/>
                      <a:pt x="27" y="28"/>
                    </a:cubicBezTo>
                    <a:cubicBezTo>
                      <a:pt x="43" y="12"/>
                      <a:pt x="43" y="12"/>
                      <a:pt x="43" y="12"/>
                    </a:cubicBezTo>
                    <a:cubicBezTo>
                      <a:pt x="47" y="8"/>
                      <a:pt x="39" y="1"/>
                      <a:pt x="33" y="0"/>
                    </a:cubicBezTo>
                    <a:cubicBezTo>
                      <a:pt x="33" y="0"/>
                      <a:pt x="33" y="0"/>
                      <a:pt x="33" y="0"/>
                    </a:cubicBezTo>
                    <a:cubicBezTo>
                      <a:pt x="30" y="0"/>
                      <a:pt x="19" y="11"/>
                      <a:pt x="10" y="20"/>
                    </a:cubicBezTo>
                    <a:cubicBezTo>
                      <a:pt x="0" y="30"/>
                      <a:pt x="1" y="40"/>
                      <a:pt x="11" y="4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83"/>
              <p:cNvSpPr>
                <a:spLocks/>
              </p:cNvSpPr>
              <p:nvPr/>
            </p:nvSpPr>
            <p:spPr bwMode="auto">
              <a:xfrm>
                <a:off x="7954963" y="3735388"/>
                <a:ext cx="1435100" cy="460375"/>
              </a:xfrm>
              <a:custGeom>
                <a:avLst/>
                <a:gdLst>
                  <a:gd name="T0" fmla="*/ 8 w 78"/>
                  <a:gd name="T1" fmla="*/ 0 h 25"/>
                  <a:gd name="T2" fmla="*/ 70 w 78"/>
                  <a:gd name="T3" fmla="*/ 0 h 25"/>
                  <a:gd name="T4" fmla="*/ 78 w 78"/>
                  <a:gd name="T5" fmla="*/ 9 h 25"/>
                  <a:gd name="T6" fmla="*/ 78 w 78"/>
                  <a:gd name="T7" fmla="*/ 16 h 25"/>
                  <a:gd name="T8" fmla="*/ 70 w 78"/>
                  <a:gd name="T9" fmla="*/ 25 h 25"/>
                  <a:gd name="T10" fmla="*/ 8 w 78"/>
                  <a:gd name="T11" fmla="*/ 25 h 25"/>
                  <a:gd name="T12" fmla="*/ 0 w 78"/>
                  <a:gd name="T13" fmla="*/ 16 h 25"/>
                  <a:gd name="T14" fmla="*/ 0 w 78"/>
                  <a:gd name="T15" fmla="*/ 9 h 25"/>
                  <a:gd name="T16" fmla="*/ 8 w 78"/>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25">
                    <a:moveTo>
                      <a:pt x="8" y="0"/>
                    </a:moveTo>
                    <a:cubicBezTo>
                      <a:pt x="70" y="0"/>
                      <a:pt x="70" y="0"/>
                      <a:pt x="70" y="0"/>
                    </a:cubicBezTo>
                    <a:cubicBezTo>
                      <a:pt x="74" y="0"/>
                      <a:pt x="78" y="4"/>
                      <a:pt x="78" y="9"/>
                    </a:cubicBezTo>
                    <a:cubicBezTo>
                      <a:pt x="78" y="16"/>
                      <a:pt x="78" y="16"/>
                      <a:pt x="78" y="16"/>
                    </a:cubicBezTo>
                    <a:cubicBezTo>
                      <a:pt x="78" y="21"/>
                      <a:pt x="74" y="25"/>
                      <a:pt x="70"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84"/>
              <p:cNvSpPr>
                <a:spLocks/>
              </p:cNvSpPr>
              <p:nvPr/>
            </p:nvSpPr>
            <p:spPr bwMode="auto">
              <a:xfrm>
                <a:off x="7954963" y="3735388"/>
                <a:ext cx="698500" cy="460375"/>
              </a:xfrm>
              <a:custGeom>
                <a:avLst/>
                <a:gdLst>
                  <a:gd name="T0" fmla="*/ 8 w 38"/>
                  <a:gd name="T1" fmla="*/ 0 h 25"/>
                  <a:gd name="T2" fmla="*/ 38 w 38"/>
                  <a:gd name="T3" fmla="*/ 0 h 25"/>
                  <a:gd name="T4" fmla="*/ 38 w 38"/>
                  <a:gd name="T5" fmla="*/ 25 h 25"/>
                  <a:gd name="T6" fmla="*/ 8 w 38"/>
                  <a:gd name="T7" fmla="*/ 25 h 25"/>
                  <a:gd name="T8" fmla="*/ 0 w 38"/>
                  <a:gd name="T9" fmla="*/ 16 h 25"/>
                  <a:gd name="T10" fmla="*/ 0 w 38"/>
                  <a:gd name="T11" fmla="*/ 9 h 25"/>
                  <a:gd name="T12" fmla="*/ 8 w 3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8" h="25">
                    <a:moveTo>
                      <a:pt x="8" y="0"/>
                    </a:moveTo>
                    <a:cubicBezTo>
                      <a:pt x="38" y="0"/>
                      <a:pt x="38" y="0"/>
                      <a:pt x="38" y="0"/>
                    </a:cubicBezTo>
                    <a:cubicBezTo>
                      <a:pt x="38" y="25"/>
                      <a:pt x="38" y="25"/>
                      <a:pt x="38"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85"/>
              <p:cNvSpPr>
                <a:spLocks/>
              </p:cNvSpPr>
              <p:nvPr/>
            </p:nvSpPr>
            <p:spPr bwMode="auto">
              <a:xfrm>
                <a:off x="7974013" y="4103688"/>
                <a:ext cx="1398587" cy="92075"/>
              </a:xfrm>
              <a:custGeom>
                <a:avLst/>
                <a:gdLst>
                  <a:gd name="T0" fmla="*/ 76 w 76"/>
                  <a:gd name="T1" fmla="*/ 0 h 5"/>
                  <a:gd name="T2" fmla="*/ 69 w 76"/>
                  <a:gd name="T3" fmla="*/ 5 h 5"/>
                  <a:gd name="T4" fmla="*/ 7 w 76"/>
                  <a:gd name="T5" fmla="*/ 5 h 5"/>
                  <a:gd name="T6" fmla="*/ 0 w 76"/>
                  <a:gd name="T7" fmla="*/ 0 h 5"/>
                  <a:gd name="T8" fmla="*/ 76 w 76"/>
                  <a:gd name="T9" fmla="*/ 0 h 5"/>
                </a:gdLst>
                <a:ahLst/>
                <a:cxnLst>
                  <a:cxn ang="0">
                    <a:pos x="T0" y="T1"/>
                  </a:cxn>
                  <a:cxn ang="0">
                    <a:pos x="T2" y="T3"/>
                  </a:cxn>
                  <a:cxn ang="0">
                    <a:pos x="T4" y="T5"/>
                  </a:cxn>
                  <a:cxn ang="0">
                    <a:pos x="T6" y="T7"/>
                  </a:cxn>
                  <a:cxn ang="0">
                    <a:pos x="T8" y="T9"/>
                  </a:cxn>
                </a:cxnLst>
                <a:rect l="0" t="0" r="r" b="b"/>
                <a:pathLst>
                  <a:path w="76" h="5">
                    <a:moveTo>
                      <a:pt x="76" y="0"/>
                    </a:moveTo>
                    <a:cubicBezTo>
                      <a:pt x="75" y="3"/>
                      <a:pt x="72" y="5"/>
                      <a:pt x="69" y="5"/>
                    </a:cubicBezTo>
                    <a:cubicBezTo>
                      <a:pt x="7" y="5"/>
                      <a:pt x="7" y="5"/>
                      <a:pt x="7" y="5"/>
                    </a:cubicBezTo>
                    <a:cubicBezTo>
                      <a:pt x="4" y="5"/>
                      <a:pt x="1" y="3"/>
                      <a:pt x="0" y="0"/>
                    </a:cubicBezTo>
                    <a:lnTo>
                      <a:pt x="76"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16" name="TextBox 115"/>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bg1"/>
                    </a:gs>
                    <a:gs pos="30000">
                      <a:schemeClr val="bg1"/>
                    </a:gs>
                  </a:gsLst>
                  <a:lin ang="5400000" scaled="0"/>
                </a:gradFill>
                <a:latin typeface="+mn-lt"/>
                <a:ea typeface="+mn-ea"/>
                <a:cs typeface="+mn-cs"/>
              </a:defRPr>
            </a:lvl1pPr>
          </a:lstStyle>
          <a:p>
            <a:r>
              <a:rPr lang="en-US" dirty="0"/>
              <a:t>Microsoft Confidential</a:t>
            </a:r>
          </a:p>
        </p:txBody>
      </p:sp>
      <p:pic>
        <p:nvPicPr>
          <p:cNvPr id="115" name="Picture 114"/>
          <p:cNvPicPr>
            <a:picLocks noChangeAspect="1"/>
          </p:cNvPicPr>
          <p:nvPr userDrawn="1"/>
        </p:nvPicPr>
        <p:blipFill>
          <a:blip r:embed="rId2"/>
          <a:stretch>
            <a:fillRect/>
          </a:stretch>
        </p:blipFill>
        <p:spPr>
          <a:xfrm>
            <a:off x="436564" y="6148991"/>
            <a:ext cx="1161288" cy="368611"/>
          </a:xfrm>
          <a:prstGeom prst="rect">
            <a:avLst/>
          </a:prstGeom>
        </p:spPr>
      </p:pic>
    </p:spTree>
    <p:extLst>
      <p:ext uri="{BB962C8B-B14F-4D97-AF65-F5344CB8AC3E}">
        <p14:creationId xmlns:p14="http://schemas.microsoft.com/office/powerpoint/2010/main" val="3235393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Box 2"/>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106102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054754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 name="Picture 10"/>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094735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06383"/>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94371"/>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 name="Picture 10"/>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409591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4"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796233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4"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601590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4"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4189974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4"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207923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85398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Demo slide Light Orang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5389">
                      <a:srgbClr val="262626"/>
                    </a:gs>
                    <a:gs pos="48000">
                      <a:srgbClr val="262626"/>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rgbClr val="262626"/>
                    </a:gs>
                    <a:gs pos="26000">
                      <a:srgbClr val="262626"/>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044488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Demo slide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542413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2896589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982886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Numbered Section Title Accent Color 5">
    <p:bg>
      <p:bgPr>
        <a:solidFill>
          <a:schemeClr val="accent6"/>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88285">
                      <a:schemeClr val="accent6">
                        <a:lumMod val="75000"/>
                      </a:schemeClr>
                    </a:gs>
                    <a:gs pos="66000">
                      <a:schemeClr val="accent6">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6" name="Group 5"/>
          <p:cNvGrpSpPr/>
          <p:nvPr userDrawn="1"/>
        </p:nvGrpSpPr>
        <p:grpSpPr>
          <a:xfrm>
            <a:off x="5937247" y="3062258"/>
            <a:ext cx="6042028" cy="3686645"/>
            <a:chOff x="8092941" y="4424546"/>
            <a:chExt cx="3319523" cy="2025463"/>
          </a:xfrm>
        </p:grpSpPr>
        <p:grpSp>
          <p:nvGrpSpPr>
            <p:cNvPr id="7" name="Group 6"/>
            <p:cNvGrpSpPr/>
            <p:nvPr/>
          </p:nvGrpSpPr>
          <p:grpSpPr>
            <a:xfrm>
              <a:off x="8515202" y="4424546"/>
              <a:ext cx="2897262" cy="2025463"/>
              <a:chOff x="4243570" y="1476299"/>
              <a:chExt cx="3749792" cy="2621469"/>
            </a:xfrm>
          </p:grpSpPr>
          <p:grpSp>
            <p:nvGrpSpPr>
              <p:cNvPr id="9" name="Group 8"/>
              <p:cNvGrpSpPr/>
              <p:nvPr/>
            </p:nvGrpSpPr>
            <p:grpSpPr>
              <a:xfrm>
                <a:off x="6728351" y="3141663"/>
                <a:ext cx="896938" cy="695325"/>
                <a:chOff x="6638926" y="3141663"/>
                <a:chExt cx="896938" cy="695325"/>
              </a:xfrm>
            </p:grpSpPr>
            <p:sp>
              <p:nvSpPr>
                <p:cNvPr id="49" name="Freeform 17"/>
                <p:cNvSpPr>
                  <a:spLocks/>
                </p:cNvSpPr>
                <p:nvPr/>
              </p:nvSpPr>
              <p:spPr bwMode="auto">
                <a:xfrm>
                  <a:off x="7010401" y="3363913"/>
                  <a:ext cx="142875" cy="269875"/>
                </a:xfrm>
                <a:custGeom>
                  <a:avLst/>
                  <a:gdLst>
                    <a:gd name="T0" fmla="*/ 0 w 90"/>
                    <a:gd name="T1" fmla="*/ 170 h 170"/>
                    <a:gd name="T2" fmla="*/ 90 w 90"/>
                    <a:gd name="T3" fmla="*/ 170 h 170"/>
                    <a:gd name="T4" fmla="*/ 80 w 90"/>
                    <a:gd name="T5" fmla="*/ 0 h 170"/>
                    <a:gd name="T6" fmla="*/ 11 w 90"/>
                    <a:gd name="T7" fmla="*/ 0 h 170"/>
                    <a:gd name="T8" fmla="*/ 0 w 90"/>
                    <a:gd name="T9" fmla="*/ 170 h 170"/>
                  </a:gdLst>
                  <a:ahLst/>
                  <a:cxnLst>
                    <a:cxn ang="0">
                      <a:pos x="T0" y="T1"/>
                    </a:cxn>
                    <a:cxn ang="0">
                      <a:pos x="T2" y="T3"/>
                    </a:cxn>
                    <a:cxn ang="0">
                      <a:pos x="T4" y="T5"/>
                    </a:cxn>
                    <a:cxn ang="0">
                      <a:pos x="T6" y="T7"/>
                    </a:cxn>
                    <a:cxn ang="0">
                      <a:pos x="T8" y="T9"/>
                    </a:cxn>
                  </a:cxnLst>
                  <a:rect l="0" t="0" r="r" b="b"/>
                  <a:pathLst>
                    <a:path w="90" h="170">
                      <a:moveTo>
                        <a:pt x="0" y="170"/>
                      </a:moveTo>
                      <a:lnTo>
                        <a:pt x="90" y="170"/>
                      </a:lnTo>
                      <a:lnTo>
                        <a:pt x="80" y="0"/>
                      </a:lnTo>
                      <a:lnTo>
                        <a:pt x="11"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0" name="Freeform 18"/>
                <p:cNvSpPr>
                  <a:spLocks/>
                </p:cNvSpPr>
                <p:nvPr/>
              </p:nvSpPr>
              <p:spPr bwMode="auto">
                <a:xfrm>
                  <a:off x="7042151" y="3141663"/>
                  <a:ext cx="77788" cy="269875"/>
                </a:xfrm>
                <a:custGeom>
                  <a:avLst/>
                  <a:gdLst>
                    <a:gd name="T0" fmla="*/ 0 w 49"/>
                    <a:gd name="T1" fmla="*/ 170 h 170"/>
                    <a:gd name="T2" fmla="*/ 49 w 49"/>
                    <a:gd name="T3" fmla="*/ 170 h 170"/>
                    <a:gd name="T4" fmla="*/ 45 w 49"/>
                    <a:gd name="T5" fmla="*/ 0 h 170"/>
                    <a:gd name="T6" fmla="*/ 6 w 49"/>
                    <a:gd name="T7" fmla="*/ 0 h 170"/>
                    <a:gd name="T8" fmla="*/ 0 w 49"/>
                    <a:gd name="T9" fmla="*/ 170 h 170"/>
                  </a:gdLst>
                  <a:ahLst/>
                  <a:cxnLst>
                    <a:cxn ang="0">
                      <a:pos x="T0" y="T1"/>
                    </a:cxn>
                    <a:cxn ang="0">
                      <a:pos x="T2" y="T3"/>
                    </a:cxn>
                    <a:cxn ang="0">
                      <a:pos x="T4" y="T5"/>
                    </a:cxn>
                    <a:cxn ang="0">
                      <a:pos x="T6" y="T7"/>
                    </a:cxn>
                    <a:cxn ang="0">
                      <a:pos x="T8" y="T9"/>
                    </a:cxn>
                  </a:cxnLst>
                  <a:rect l="0" t="0" r="r" b="b"/>
                  <a:pathLst>
                    <a:path w="49" h="170">
                      <a:moveTo>
                        <a:pt x="0" y="170"/>
                      </a:moveTo>
                      <a:lnTo>
                        <a:pt x="49" y="170"/>
                      </a:lnTo>
                      <a:lnTo>
                        <a:pt x="45" y="0"/>
                      </a:lnTo>
                      <a:lnTo>
                        <a:pt x="6"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1" name="Oval 19"/>
                <p:cNvSpPr>
                  <a:spLocks noChangeArrowheads="1"/>
                </p:cNvSpPr>
                <p:nvPr/>
              </p:nvSpPr>
              <p:spPr bwMode="auto">
                <a:xfrm>
                  <a:off x="7375526" y="3676650"/>
                  <a:ext cx="160338" cy="1603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2" name="Oval 20"/>
                <p:cNvSpPr>
                  <a:spLocks noChangeArrowheads="1"/>
                </p:cNvSpPr>
                <p:nvPr/>
              </p:nvSpPr>
              <p:spPr bwMode="auto">
                <a:xfrm>
                  <a:off x="6638926" y="3671888"/>
                  <a:ext cx="160338" cy="1587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3" name="Freeform 21"/>
                <p:cNvSpPr>
                  <a:spLocks/>
                </p:cNvSpPr>
                <p:nvPr/>
              </p:nvSpPr>
              <p:spPr bwMode="auto">
                <a:xfrm>
                  <a:off x="6719888" y="3546475"/>
                  <a:ext cx="735013" cy="115888"/>
                </a:xfrm>
                <a:custGeom>
                  <a:avLst/>
                  <a:gdLst>
                    <a:gd name="T0" fmla="*/ 0 w 248"/>
                    <a:gd name="T1" fmla="*/ 39 h 39"/>
                    <a:gd name="T2" fmla="*/ 32 w 248"/>
                    <a:gd name="T3" fmla="*/ 18 h 39"/>
                    <a:gd name="T4" fmla="*/ 124 w 248"/>
                    <a:gd name="T5" fmla="*/ 0 h 39"/>
                    <a:gd name="T6" fmla="*/ 216 w 248"/>
                    <a:gd name="T7" fmla="*/ 18 h 39"/>
                    <a:gd name="T8" fmla="*/ 248 w 248"/>
                    <a:gd name="T9" fmla="*/ 39 h 39"/>
                    <a:gd name="T10" fmla="*/ 0 w 248"/>
                    <a:gd name="T11" fmla="*/ 39 h 39"/>
                  </a:gdLst>
                  <a:ahLst/>
                  <a:cxnLst>
                    <a:cxn ang="0">
                      <a:pos x="T0" y="T1"/>
                    </a:cxn>
                    <a:cxn ang="0">
                      <a:pos x="T2" y="T3"/>
                    </a:cxn>
                    <a:cxn ang="0">
                      <a:pos x="T4" y="T5"/>
                    </a:cxn>
                    <a:cxn ang="0">
                      <a:pos x="T6" y="T7"/>
                    </a:cxn>
                    <a:cxn ang="0">
                      <a:pos x="T8" y="T9"/>
                    </a:cxn>
                    <a:cxn ang="0">
                      <a:pos x="T10" y="T11"/>
                    </a:cxn>
                  </a:cxnLst>
                  <a:rect l="0" t="0" r="r" b="b"/>
                  <a:pathLst>
                    <a:path w="248" h="39">
                      <a:moveTo>
                        <a:pt x="0" y="39"/>
                      </a:moveTo>
                      <a:cubicBezTo>
                        <a:pt x="5" y="27"/>
                        <a:pt x="16" y="22"/>
                        <a:pt x="32" y="18"/>
                      </a:cubicBezTo>
                      <a:cubicBezTo>
                        <a:pt x="124" y="0"/>
                        <a:pt x="124" y="0"/>
                        <a:pt x="124" y="0"/>
                      </a:cubicBezTo>
                      <a:cubicBezTo>
                        <a:pt x="216" y="18"/>
                        <a:pt x="216" y="18"/>
                        <a:pt x="216" y="18"/>
                      </a:cubicBezTo>
                      <a:cubicBezTo>
                        <a:pt x="230" y="21"/>
                        <a:pt x="243" y="27"/>
                        <a:pt x="248" y="39"/>
                      </a:cubicBez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4" name="Rectangle 22"/>
                <p:cNvSpPr>
                  <a:spLocks noChangeArrowheads="1"/>
                </p:cNvSpPr>
                <p:nvPr/>
              </p:nvSpPr>
              <p:spPr bwMode="auto">
                <a:xfrm>
                  <a:off x="7375526" y="3662363"/>
                  <a:ext cx="79375"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5" name="Rectangle 23"/>
                <p:cNvSpPr>
                  <a:spLocks noChangeArrowheads="1"/>
                </p:cNvSpPr>
                <p:nvPr/>
              </p:nvSpPr>
              <p:spPr bwMode="auto">
                <a:xfrm>
                  <a:off x="6719888" y="3662363"/>
                  <a:ext cx="79375" cy="88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6" name="Freeform 24"/>
                <p:cNvSpPr>
                  <a:spLocks/>
                </p:cNvSpPr>
                <p:nvPr/>
              </p:nvSpPr>
              <p:spPr bwMode="auto">
                <a:xfrm>
                  <a:off x="7102476" y="3676650"/>
                  <a:ext cx="38100"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2" y="54"/>
                        <a:pt x="3" y="54"/>
                      </a:cubicBezTo>
                      <a:cubicBezTo>
                        <a:pt x="10" y="54"/>
                        <a:pt x="10" y="54"/>
                        <a:pt x="10" y="54"/>
                      </a:cubicBezTo>
                      <a:cubicBezTo>
                        <a:pt x="12" y="54"/>
                        <a:pt x="13" y="52"/>
                        <a:pt x="13" y="51"/>
                      </a:cubicBezTo>
                      <a:cubicBezTo>
                        <a:pt x="13" y="3"/>
                        <a:pt x="13" y="3"/>
                        <a:pt x="13" y="3"/>
                      </a:cubicBezTo>
                      <a:cubicBezTo>
                        <a:pt x="13" y="1"/>
                        <a:pt x="12" y="0"/>
                        <a:pt x="10" y="0"/>
                      </a:cubicBezTo>
                      <a:cubicBezTo>
                        <a:pt x="3" y="0"/>
                        <a:pt x="3" y="0"/>
                        <a:pt x="3" y="0"/>
                      </a:cubicBezTo>
                      <a:cubicBezTo>
                        <a:pt x="2"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7" name="Freeform 25"/>
                <p:cNvSpPr>
                  <a:spLocks/>
                </p:cNvSpPr>
                <p:nvPr/>
              </p:nvSpPr>
              <p:spPr bwMode="auto">
                <a:xfrm>
                  <a:off x="7021513" y="3676650"/>
                  <a:ext cx="39688"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1" y="54"/>
                        <a:pt x="3" y="54"/>
                      </a:cubicBezTo>
                      <a:cubicBezTo>
                        <a:pt x="10" y="54"/>
                        <a:pt x="10" y="54"/>
                        <a:pt x="10" y="54"/>
                      </a:cubicBezTo>
                      <a:cubicBezTo>
                        <a:pt x="11" y="54"/>
                        <a:pt x="13" y="52"/>
                        <a:pt x="13" y="51"/>
                      </a:cubicBezTo>
                      <a:cubicBezTo>
                        <a:pt x="13" y="3"/>
                        <a:pt x="13" y="3"/>
                        <a:pt x="13" y="3"/>
                      </a:cubicBezTo>
                      <a:cubicBezTo>
                        <a:pt x="13" y="1"/>
                        <a:pt x="11" y="0"/>
                        <a:pt x="10" y="0"/>
                      </a:cubicBezTo>
                      <a:cubicBezTo>
                        <a:pt x="3" y="0"/>
                        <a:pt x="3" y="0"/>
                        <a:pt x="3" y="0"/>
                      </a:cubicBezTo>
                      <a:cubicBezTo>
                        <a:pt x="1"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8" name="Rectangle 26"/>
                <p:cNvSpPr>
                  <a:spLocks noChangeArrowheads="1"/>
                </p:cNvSpPr>
                <p:nvPr/>
              </p:nvSpPr>
              <p:spPr bwMode="auto">
                <a:xfrm>
                  <a:off x="7040563" y="3562350"/>
                  <a:ext cx="82550" cy="2238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1" name="Group 10"/>
              <p:cNvGrpSpPr/>
              <p:nvPr/>
            </p:nvGrpSpPr>
            <p:grpSpPr>
              <a:xfrm rot="1103645">
                <a:off x="6767684" y="1476299"/>
                <a:ext cx="1225678" cy="1846263"/>
                <a:chOff x="6413501" y="1441450"/>
                <a:chExt cx="1225678" cy="1846263"/>
              </a:xfrm>
            </p:grpSpPr>
            <p:sp>
              <p:nvSpPr>
                <p:cNvPr id="25" name="Rectangle 5"/>
                <p:cNvSpPr>
                  <a:spLocks noChangeArrowheads="1"/>
                </p:cNvSpPr>
                <p:nvPr/>
              </p:nvSpPr>
              <p:spPr bwMode="auto">
                <a:xfrm>
                  <a:off x="7286626" y="1944688"/>
                  <a:ext cx="185738" cy="153988"/>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6" name="Freeform 6"/>
                <p:cNvSpPr>
                  <a:spLocks/>
                </p:cNvSpPr>
                <p:nvPr/>
              </p:nvSpPr>
              <p:spPr bwMode="auto">
                <a:xfrm>
                  <a:off x="7286626" y="1985963"/>
                  <a:ext cx="185738" cy="92075"/>
                </a:xfrm>
                <a:custGeom>
                  <a:avLst/>
                  <a:gdLst>
                    <a:gd name="T0" fmla="*/ 0 w 117"/>
                    <a:gd name="T1" fmla="*/ 22 h 58"/>
                    <a:gd name="T2" fmla="*/ 117 w 117"/>
                    <a:gd name="T3" fmla="*/ 0 h 58"/>
                    <a:gd name="T4" fmla="*/ 0 w 117"/>
                    <a:gd name="T5" fmla="*/ 58 h 58"/>
                    <a:gd name="T6" fmla="*/ 0 w 117"/>
                    <a:gd name="T7" fmla="*/ 22 h 58"/>
                  </a:gdLst>
                  <a:ahLst/>
                  <a:cxnLst>
                    <a:cxn ang="0">
                      <a:pos x="T0" y="T1"/>
                    </a:cxn>
                    <a:cxn ang="0">
                      <a:pos x="T2" y="T3"/>
                    </a:cxn>
                    <a:cxn ang="0">
                      <a:pos x="T4" y="T5"/>
                    </a:cxn>
                    <a:cxn ang="0">
                      <a:pos x="T6" y="T7"/>
                    </a:cxn>
                  </a:cxnLst>
                  <a:rect l="0" t="0" r="r" b="b"/>
                  <a:pathLst>
                    <a:path w="117" h="58">
                      <a:moveTo>
                        <a:pt x="0" y="22"/>
                      </a:moveTo>
                      <a:lnTo>
                        <a:pt x="117" y="0"/>
                      </a:lnTo>
                      <a:lnTo>
                        <a:pt x="0" y="58"/>
                      </a:lnTo>
                      <a:lnTo>
                        <a:pt x="0" y="22"/>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7" name="Freeform 7"/>
                <p:cNvSpPr>
                  <a:spLocks/>
                </p:cNvSpPr>
                <p:nvPr/>
              </p:nvSpPr>
              <p:spPr bwMode="auto">
                <a:xfrm>
                  <a:off x="6962776" y="1506538"/>
                  <a:ext cx="601663" cy="55245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8" name="Freeform 8"/>
                <p:cNvSpPr>
                  <a:spLocks/>
                </p:cNvSpPr>
                <p:nvPr/>
              </p:nvSpPr>
              <p:spPr bwMode="auto">
                <a:xfrm>
                  <a:off x="6997701" y="1441450"/>
                  <a:ext cx="603250" cy="592138"/>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9" name="Freeform 9"/>
                <p:cNvSpPr>
                  <a:spLocks/>
                </p:cNvSpPr>
                <p:nvPr/>
              </p:nvSpPr>
              <p:spPr bwMode="auto">
                <a:xfrm>
                  <a:off x="7239001" y="1701800"/>
                  <a:ext cx="88900" cy="147638"/>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0" name="Oval 10"/>
                <p:cNvSpPr>
                  <a:spLocks noChangeArrowheads="1"/>
                </p:cNvSpPr>
                <p:nvPr/>
              </p:nvSpPr>
              <p:spPr bwMode="auto">
                <a:xfrm>
                  <a:off x="7064376" y="1801813"/>
                  <a:ext cx="34925"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1" name="Freeform 11"/>
                <p:cNvSpPr>
                  <a:spLocks/>
                </p:cNvSpPr>
                <p:nvPr/>
              </p:nvSpPr>
              <p:spPr bwMode="auto">
                <a:xfrm>
                  <a:off x="7037388" y="1920875"/>
                  <a:ext cx="96838" cy="76200"/>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2" name="Freeform 12"/>
                <p:cNvSpPr>
                  <a:spLocks/>
                </p:cNvSpPr>
                <p:nvPr/>
              </p:nvSpPr>
              <p:spPr bwMode="auto">
                <a:xfrm>
                  <a:off x="7116763" y="1897063"/>
                  <a:ext cx="41275" cy="444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3" name="Freeform 13"/>
                <p:cNvSpPr>
                  <a:spLocks/>
                </p:cNvSpPr>
                <p:nvPr/>
              </p:nvSpPr>
              <p:spPr bwMode="auto">
                <a:xfrm>
                  <a:off x="6419851" y="2811463"/>
                  <a:ext cx="1052513" cy="250825"/>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4" name="Freeform 14"/>
                <p:cNvSpPr>
                  <a:spLocks/>
                </p:cNvSpPr>
                <p:nvPr/>
              </p:nvSpPr>
              <p:spPr bwMode="auto">
                <a:xfrm>
                  <a:off x="7154863" y="2078038"/>
                  <a:ext cx="317500" cy="735013"/>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D83B01">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5" name="Freeform 27"/>
                <p:cNvSpPr>
                  <a:spLocks/>
                </p:cNvSpPr>
                <p:nvPr/>
              </p:nvSpPr>
              <p:spPr bwMode="auto">
                <a:xfrm>
                  <a:off x="6846888" y="3092450"/>
                  <a:ext cx="471488" cy="58738"/>
                </a:xfrm>
                <a:custGeom>
                  <a:avLst/>
                  <a:gdLst>
                    <a:gd name="T0" fmla="*/ 0 w 159"/>
                    <a:gd name="T1" fmla="*/ 10 h 20"/>
                    <a:gd name="T2" fmla="*/ 10 w 159"/>
                    <a:gd name="T3" fmla="*/ 20 h 20"/>
                    <a:gd name="T4" fmla="*/ 148 w 159"/>
                    <a:gd name="T5" fmla="*/ 20 h 20"/>
                    <a:gd name="T6" fmla="*/ 159 w 159"/>
                    <a:gd name="T7" fmla="*/ 10 h 20"/>
                    <a:gd name="T8" fmla="*/ 159 w 159"/>
                    <a:gd name="T9" fmla="*/ 10 h 20"/>
                    <a:gd name="T10" fmla="*/ 148 w 159"/>
                    <a:gd name="T11" fmla="*/ 0 h 20"/>
                    <a:gd name="T12" fmla="*/ 10 w 159"/>
                    <a:gd name="T13" fmla="*/ 0 h 20"/>
                    <a:gd name="T14" fmla="*/ 0 w 15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
                      <a:moveTo>
                        <a:pt x="0" y="10"/>
                      </a:moveTo>
                      <a:cubicBezTo>
                        <a:pt x="0" y="16"/>
                        <a:pt x="4" y="20"/>
                        <a:pt x="10" y="20"/>
                      </a:cubicBezTo>
                      <a:cubicBezTo>
                        <a:pt x="148" y="20"/>
                        <a:pt x="148" y="20"/>
                        <a:pt x="148" y="20"/>
                      </a:cubicBezTo>
                      <a:cubicBezTo>
                        <a:pt x="154" y="20"/>
                        <a:pt x="159" y="16"/>
                        <a:pt x="159" y="10"/>
                      </a:cubicBezTo>
                      <a:cubicBezTo>
                        <a:pt x="159" y="10"/>
                        <a:pt x="159" y="10"/>
                        <a:pt x="159" y="10"/>
                      </a:cubicBezTo>
                      <a:cubicBezTo>
                        <a:pt x="159" y="4"/>
                        <a:pt x="154" y="0"/>
                        <a:pt x="148" y="0"/>
                      </a:cubicBezTo>
                      <a:cubicBezTo>
                        <a:pt x="10" y="0"/>
                        <a:pt x="10"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6" name="Freeform 28"/>
                <p:cNvSpPr>
                  <a:spLocks/>
                </p:cNvSpPr>
                <p:nvPr/>
              </p:nvSpPr>
              <p:spPr bwMode="auto">
                <a:xfrm>
                  <a:off x="6630988" y="3055938"/>
                  <a:ext cx="901700" cy="65088"/>
                </a:xfrm>
                <a:custGeom>
                  <a:avLst/>
                  <a:gdLst>
                    <a:gd name="T0" fmla="*/ 304 w 304"/>
                    <a:gd name="T1" fmla="*/ 0 h 22"/>
                    <a:gd name="T2" fmla="*/ 304 w 304"/>
                    <a:gd name="T3" fmla="*/ 0 h 22"/>
                    <a:gd name="T4" fmla="*/ 282 w 304"/>
                    <a:gd name="T5" fmla="*/ 22 h 22"/>
                    <a:gd name="T6" fmla="*/ 22 w 304"/>
                    <a:gd name="T7" fmla="*/ 22 h 22"/>
                    <a:gd name="T8" fmla="*/ 0 w 304"/>
                    <a:gd name="T9" fmla="*/ 0 h 22"/>
                    <a:gd name="T10" fmla="*/ 0 w 304"/>
                    <a:gd name="T11" fmla="*/ 0 h 22"/>
                    <a:gd name="T12" fmla="*/ 304 w 30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4" h="22">
                      <a:moveTo>
                        <a:pt x="304" y="0"/>
                      </a:moveTo>
                      <a:cubicBezTo>
                        <a:pt x="304" y="0"/>
                        <a:pt x="304" y="0"/>
                        <a:pt x="304" y="0"/>
                      </a:cubicBezTo>
                      <a:cubicBezTo>
                        <a:pt x="304" y="12"/>
                        <a:pt x="294" y="22"/>
                        <a:pt x="282" y="22"/>
                      </a:cubicBezTo>
                      <a:cubicBezTo>
                        <a:pt x="22" y="22"/>
                        <a:pt x="22" y="22"/>
                        <a:pt x="22" y="22"/>
                      </a:cubicBezTo>
                      <a:cubicBezTo>
                        <a:pt x="10" y="22"/>
                        <a:pt x="0" y="12"/>
                        <a:pt x="0" y="0"/>
                      </a:cubicBezTo>
                      <a:cubicBezTo>
                        <a:pt x="0" y="0"/>
                        <a:pt x="0" y="0"/>
                        <a:pt x="0" y="0"/>
                      </a:cubicBezTo>
                      <a:lnTo>
                        <a:pt x="30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7" name="Freeform 29"/>
                <p:cNvSpPr>
                  <a:spLocks/>
                </p:cNvSpPr>
                <p:nvPr/>
              </p:nvSpPr>
              <p:spPr bwMode="auto">
                <a:xfrm>
                  <a:off x="7470908" y="2048827"/>
                  <a:ext cx="65088" cy="795337"/>
                </a:xfrm>
                <a:custGeom>
                  <a:avLst/>
                  <a:gdLst>
                    <a:gd name="T0" fmla="*/ 0 w 22"/>
                    <a:gd name="T1" fmla="*/ 0 h 269"/>
                    <a:gd name="T2" fmla="*/ 0 w 22"/>
                    <a:gd name="T3" fmla="*/ 0 h 269"/>
                    <a:gd name="T4" fmla="*/ 22 w 22"/>
                    <a:gd name="T5" fmla="*/ 22 h 269"/>
                    <a:gd name="T6" fmla="*/ 22 w 22"/>
                    <a:gd name="T7" fmla="*/ 247 h 269"/>
                    <a:gd name="T8" fmla="*/ 0 w 22"/>
                    <a:gd name="T9" fmla="*/ 269 h 269"/>
                    <a:gd name="T10" fmla="*/ 0 w 22"/>
                    <a:gd name="T11" fmla="*/ 269 h 269"/>
                    <a:gd name="T12" fmla="*/ 0 w 2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2" h="269">
                      <a:moveTo>
                        <a:pt x="0" y="0"/>
                      </a:moveTo>
                      <a:cubicBezTo>
                        <a:pt x="0" y="0"/>
                        <a:pt x="0" y="0"/>
                        <a:pt x="0" y="0"/>
                      </a:cubicBezTo>
                      <a:cubicBezTo>
                        <a:pt x="12" y="0"/>
                        <a:pt x="22" y="9"/>
                        <a:pt x="22" y="22"/>
                      </a:cubicBezTo>
                      <a:cubicBezTo>
                        <a:pt x="22" y="247"/>
                        <a:pt x="22" y="247"/>
                        <a:pt x="22" y="247"/>
                      </a:cubicBezTo>
                      <a:cubicBezTo>
                        <a:pt x="22" y="259"/>
                        <a:pt x="12" y="269"/>
                        <a:pt x="0" y="269"/>
                      </a:cubicBezTo>
                      <a:cubicBezTo>
                        <a:pt x="0" y="269"/>
                        <a:pt x="0" y="269"/>
                        <a:pt x="0" y="269"/>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8" name="Freeform 30"/>
                <p:cNvSpPr>
                  <a:spLocks/>
                </p:cNvSpPr>
                <p:nvPr/>
              </p:nvSpPr>
              <p:spPr bwMode="auto">
                <a:xfrm>
                  <a:off x="7116895" y="2488562"/>
                  <a:ext cx="468313" cy="677864"/>
                </a:xfrm>
                <a:custGeom>
                  <a:avLst/>
                  <a:gdLst>
                    <a:gd name="T0" fmla="*/ 0 w 158"/>
                    <a:gd name="T1" fmla="*/ 229 h 229"/>
                    <a:gd name="T2" fmla="*/ 122 w 158"/>
                    <a:gd name="T3" fmla="*/ 229 h 229"/>
                    <a:gd name="T4" fmla="*/ 158 w 158"/>
                    <a:gd name="T5" fmla="*/ 193 h 229"/>
                    <a:gd name="T6" fmla="*/ 158 w 158"/>
                    <a:gd name="T7" fmla="*/ 0 h 229"/>
                    <a:gd name="T8" fmla="*/ 142 w 158"/>
                    <a:gd name="T9" fmla="*/ 0 h 229"/>
                    <a:gd name="T10" fmla="*/ 142 w 158"/>
                    <a:gd name="T11" fmla="*/ 193 h 229"/>
                    <a:gd name="T12" fmla="*/ 122 w 158"/>
                    <a:gd name="T13" fmla="*/ 213 h 229"/>
                    <a:gd name="T14" fmla="*/ 0 w 158"/>
                    <a:gd name="T15" fmla="*/ 213 h 229"/>
                    <a:gd name="T16" fmla="*/ 0 w 158"/>
                    <a:gd name="T17"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29">
                      <a:moveTo>
                        <a:pt x="0" y="229"/>
                      </a:moveTo>
                      <a:cubicBezTo>
                        <a:pt x="122" y="229"/>
                        <a:pt x="122" y="229"/>
                        <a:pt x="122" y="229"/>
                      </a:cubicBezTo>
                      <a:cubicBezTo>
                        <a:pt x="141" y="229"/>
                        <a:pt x="158" y="213"/>
                        <a:pt x="158" y="193"/>
                      </a:cubicBezTo>
                      <a:cubicBezTo>
                        <a:pt x="158" y="0"/>
                        <a:pt x="158" y="0"/>
                        <a:pt x="158" y="0"/>
                      </a:cubicBezTo>
                      <a:cubicBezTo>
                        <a:pt x="142" y="0"/>
                        <a:pt x="142" y="0"/>
                        <a:pt x="142" y="0"/>
                      </a:cubicBezTo>
                      <a:cubicBezTo>
                        <a:pt x="142" y="193"/>
                        <a:pt x="142" y="193"/>
                        <a:pt x="142" y="193"/>
                      </a:cubicBezTo>
                      <a:cubicBezTo>
                        <a:pt x="142" y="204"/>
                        <a:pt x="133" y="213"/>
                        <a:pt x="122" y="213"/>
                      </a:cubicBezTo>
                      <a:cubicBezTo>
                        <a:pt x="0" y="213"/>
                        <a:pt x="0" y="213"/>
                        <a:pt x="0" y="213"/>
                      </a:cubicBezTo>
                      <a:lnTo>
                        <a:pt x="0"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9" name="Freeform 31"/>
                <p:cNvSpPr>
                  <a:spLocks/>
                </p:cNvSpPr>
                <p:nvPr/>
              </p:nvSpPr>
              <p:spPr bwMode="auto">
                <a:xfrm>
                  <a:off x="7181851" y="3182938"/>
                  <a:ext cx="115888" cy="104775"/>
                </a:xfrm>
                <a:custGeom>
                  <a:avLst/>
                  <a:gdLst>
                    <a:gd name="T0" fmla="*/ 39 w 39"/>
                    <a:gd name="T1" fmla="*/ 0 h 35"/>
                    <a:gd name="T2" fmla="*/ 39 w 39"/>
                    <a:gd name="T3" fmla="*/ 19 h 35"/>
                    <a:gd name="T4" fmla="*/ 24 w 39"/>
                    <a:gd name="T5" fmla="*/ 35 h 35"/>
                    <a:gd name="T6" fmla="*/ 16 w 39"/>
                    <a:gd name="T7" fmla="*/ 35 h 35"/>
                    <a:gd name="T8" fmla="*/ 0 w 39"/>
                    <a:gd name="T9" fmla="*/ 19 h 35"/>
                    <a:gd name="T10" fmla="*/ 0 w 39"/>
                    <a:gd name="T11" fmla="*/ 0 h 35"/>
                    <a:gd name="T12" fmla="*/ 39 w 39"/>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9" h="35">
                      <a:moveTo>
                        <a:pt x="39" y="0"/>
                      </a:moveTo>
                      <a:cubicBezTo>
                        <a:pt x="39" y="19"/>
                        <a:pt x="39" y="19"/>
                        <a:pt x="39" y="19"/>
                      </a:cubicBezTo>
                      <a:cubicBezTo>
                        <a:pt x="39" y="28"/>
                        <a:pt x="32" y="35"/>
                        <a:pt x="24" y="35"/>
                      </a:cubicBezTo>
                      <a:cubicBezTo>
                        <a:pt x="16" y="35"/>
                        <a:pt x="16" y="35"/>
                        <a:pt x="16" y="35"/>
                      </a:cubicBezTo>
                      <a:cubicBezTo>
                        <a:pt x="7" y="35"/>
                        <a:pt x="0" y="28"/>
                        <a:pt x="0" y="19"/>
                      </a:cubicBezTo>
                      <a:cubicBezTo>
                        <a:pt x="0" y="0"/>
                        <a:pt x="0" y="0"/>
                        <a:pt x="0" y="0"/>
                      </a:cubicBez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0" name="Freeform 32"/>
                <p:cNvSpPr>
                  <a:spLocks/>
                </p:cNvSpPr>
                <p:nvPr/>
              </p:nvSpPr>
              <p:spPr bwMode="auto">
                <a:xfrm>
                  <a:off x="7539166" y="2429827"/>
                  <a:ext cx="100013" cy="119064"/>
                </a:xfrm>
                <a:custGeom>
                  <a:avLst/>
                  <a:gdLst>
                    <a:gd name="T0" fmla="*/ 0 w 34"/>
                    <a:gd name="T1" fmla="*/ 0 h 40"/>
                    <a:gd name="T2" fmla="*/ 18 w 34"/>
                    <a:gd name="T3" fmla="*/ 0 h 40"/>
                    <a:gd name="T4" fmla="*/ 34 w 34"/>
                    <a:gd name="T5" fmla="*/ 16 h 40"/>
                    <a:gd name="T6" fmla="*/ 34 w 34"/>
                    <a:gd name="T7" fmla="*/ 24 h 40"/>
                    <a:gd name="T8" fmla="*/ 18 w 34"/>
                    <a:gd name="T9" fmla="*/ 40 h 40"/>
                    <a:gd name="T10" fmla="*/ 0 w 34"/>
                    <a:gd name="T11" fmla="*/ 40 h 40"/>
                    <a:gd name="T12" fmla="*/ 0 w 3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4" h="40">
                      <a:moveTo>
                        <a:pt x="0" y="0"/>
                      </a:moveTo>
                      <a:cubicBezTo>
                        <a:pt x="18" y="0"/>
                        <a:pt x="18" y="0"/>
                        <a:pt x="18" y="0"/>
                      </a:cubicBezTo>
                      <a:cubicBezTo>
                        <a:pt x="27" y="0"/>
                        <a:pt x="34" y="7"/>
                        <a:pt x="34" y="16"/>
                      </a:cubicBezTo>
                      <a:cubicBezTo>
                        <a:pt x="34" y="24"/>
                        <a:pt x="34" y="24"/>
                        <a:pt x="34" y="24"/>
                      </a:cubicBezTo>
                      <a:cubicBezTo>
                        <a:pt x="34" y="33"/>
                        <a:pt x="27" y="40"/>
                        <a:pt x="18" y="40"/>
                      </a:cubicBezTo>
                      <a:cubicBezTo>
                        <a:pt x="0" y="40"/>
                        <a:pt x="0" y="40"/>
                        <a:pt x="0" y="4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1" name="Freeform 33"/>
                <p:cNvSpPr>
                  <a:spLocks/>
                </p:cNvSpPr>
                <p:nvPr/>
              </p:nvSpPr>
              <p:spPr bwMode="auto">
                <a:xfrm>
                  <a:off x="6562726" y="2771775"/>
                  <a:ext cx="461963" cy="39688"/>
                </a:xfrm>
                <a:custGeom>
                  <a:avLst/>
                  <a:gdLst>
                    <a:gd name="T0" fmla="*/ 0 w 291"/>
                    <a:gd name="T1" fmla="*/ 0 h 25"/>
                    <a:gd name="T2" fmla="*/ 291 w 291"/>
                    <a:gd name="T3" fmla="*/ 13 h 25"/>
                    <a:gd name="T4" fmla="*/ 291 w 291"/>
                    <a:gd name="T5" fmla="*/ 25 h 25"/>
                    <a:gd name="T6" fmla="*/ 0 w 291"/>
                    <a:gd name="T7" fmla="*/ 25 h 25"/>
                    <a:gd name="T8" fmla="*/ 0 w 291"/>
                    <a:gd name="T9" fmla="*/ 0 h 25"/>
                  </a:gdLst>
                  <a:ahLst/>
                  <a:cxnLst>
                    <a:cxn ang="0">
                      <a:pos x="T0" y="T1"/>
                    </a:cxn>
                    <a:cxn ang="0">
                      <a:pos x="T2" y="T3"/>
                    </a:cxn>
                    <a:cxn ang="0">
                      <a:pos x="T4" y="T5"/>
                    </a:cxn>
                    <a:cxn ang="0">
                      <a:pos x="T6" y="T7"/>
                    </a:cxn>
                    <a:cxn ang="0">
                      <a:pos x="T8" y="T9"/>
                    </a:cxn>
                  </a:cxnLst>
                  <a:rect l="0" t="0" r="r" b="b"/>
                  <a:pathLst>
                    <a:path w="291" h="25">
                      <a:moveTo>
                        <a:pt x="0" y="0"/>
                      </a:moveTo>
                      <a:lnTo>
                        <a:pt x="291" y="13"/>
                      </a:lnTo>
                      <a:lnTo>
                        <a:pt x="291" y="25"/>
                      </a:lnTo>
                      <a:lnTo>
                        <a:pt x="0" y="25"/>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2" name="Freeform 34"/>
                <p:cNvSpPr>
                  <a:spLocks/>
                </p:cNvSpPr>
                <p:nvPr/>
              </p:nvSpPr>
              <p:spPr bwMode="auto">
                <a:xfrm>
                  <a:off x="6413501" y="2336800"/>
                  <a:ext cx="157163" cy="450850"/>
                </a:xfrm>
                <a:custGeom>
                  <a:avLst/>
                  <a:gdLst>
                    <a:gd name="T0" fmla="*/ 75 w 99"/>
                    <a:gd name="T1" fmla="*/ 284 h 284"/>
                    <a:gd name="T2" fmla="*/ 0 w 99"/>
                    <a:gd name="T3" fmla="*/ 2 h 284"/>
                    <a:gd name="T4" fmla="*/ 8 w 99"/>
                    <a:gd name="T5" fmla="*/ 0 h 284"/>
                    <a:gd name="T6" fmla="*/ 99 w 99"/>
                    <a:gd name="T7" fmla="*/ 274 h 284"/>
                    <a:gd name="T8" fmla="*/ 75 w 99"/>
                    <a:gd name="T9" fmla="*/ 284 h 284"/>
                  </a:gdLst>
                  <a:ahLst/>
                  <a:cxnLst>
                    <a:cxn ang="0">
                      <a:pos x="T0" y="T1"/>
                    </a:cxn>
                    <a:cxn ang="0">
                      <a:pos x="T2" y="T3"/>
                    </a:cxn>
                    <a:cxn ang="0">
                      <a:pos x="T4" y="T5"/>
                    </a:cxn>
                    <a:cxn ang="0">
                      <a:pos x="T6" y="T7"/>
                    </a:cxn>
                    <a:cxn ang="0">
                      <a:pos x="T8" y="T9"/>
                    </a:cxn>
                  </a:cxnLst>
                  <a:rect l="0" t="0" r="r" b="b"/>
                  <a:pathLst>
                    <a:path w="99" h="284">
                      <a:moveTo>
                        <a:pt x="75" y="284"/>
                      </a:moveTo>
                      <a:lnTo>
                        <a:pt x="0" y="2"/>
                      </a:lnTo>
                      <a:lnTo>
                        <a:pt x="8" y="0"/>
                      </a:lnTo>
                      <a:lnTo>
                        <a:pt x="99" y="274"/>
                      </a:lnTo>
                      <a:lnTo>
                        <a:pt x="75" y="284"/>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3" name="Oval 35"/>
                <p:cNvSpPr>
                  <a:spLocks noChangeArrowheads="1"/>
                </p:cNvSpPr>
                <p:nvPr/>
              </p:nvSpPr>
              <p:spPr bwMode="auto">
                <a:xfrm>
                  <a:off x="6532563" y="2754313"/>
                  <a:ext cx="58738" cy="5715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4" name="Freeform 36"/>
                <p:cNvSpPr>
                  <a:spLocks/>
                </p:cNvSpPr>
                <p:nvPr/>
              </p:nvSpPr>
              <p:spPr bwMode="auto">
                <a:xfrm>
                  <a:off x="7283451" y="2181225"/>
                  <a:ext cx="153988" cy="631825"/>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5" name="Freeform 37"/>
                <p:cNvSpPr>
                  <a:spLocks/>
                </p:cNvSpPr>
                <p:nvPr/>
              </p:nvSpPr>
              <p:spPr bwMode="auto">
                <a:xfrm>
                  <a:off x="6846888" y="2660650"/>
                  <a:ext cx="590550" cy="152400"/>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6" name="Freeform 38"/>
                <p:cNvSpPr>
                  <a:spLocks/>
                </p:cNvSpPr>
                <p:nvPr/>
              </p:nvSpPr>
              <p:spPr bwMode="auto">
                <a:xfrm>
                  <a:off x="6775451" y="2660650"/>
                  <a:ext cx="306388" cy="152400"/>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7" name="Rectangle 39"/>
                <p:cNvSpPr>
                  <a:spLocks noChangeArrowheads="1"/>
                </p:cNvSpPr>
                <p:nvPr/>
              </p:nvSpPr>
              <p:spPr bwMode="auto">
                <a:xfrm>
                  <a:off x="7010401" y="2660650"/>
                  <a:ext cx="71438" cy="152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8" name="Rectangle 40"/>
                <p:cNvSpPr>
                  <a:spLocks noChangeArrowheads="1"/>
                </p:cNvSpPr>
                <p:nvPr/>
              </p:nvSpPr>
              <p:spPr bwMode="auto">
                <a:xfrm>
                  <a:off x="7280276" y="2171700"/>
                  <a:ext cx="192088" cy="298450"/>
                </a:xfrm>
                <a:prstGeom prst="rect">
                  <a:avLst/>
                </a:prstGeom>
                <a:solidFill>
                  <a:srgbClr val="D83B01">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2" name="Group 11"/>
              <p:cNvGrpSpPr/>
              <p:nvPr/>
            </p:nvGrpSpPr>
            <p:grpSpPr>
              <a:xfrm>
                <a:off x="4243570" y="3315652"/>
                <a:ext cx="2525262" cy="593085"/>
                <a:chOff x="4243570" y="3315652"/>
                <a:chExt cx="2525262" cy="593085"/>
              </a:xfrm>
            </p:grpSpPr>
            <p:sp>
              <p:nvSpPr>
                <p:cNvPr id="22" name="Freeform 21"/>
                <p:cNvSpPr>
                  <a:spLocks/>
                </p:cNvSpPr>
                <p:nvPr/>
              </p:nvSpPr>
              <p:spPr bwMode="auto">
                <a:xfrm>
                  <a:off x="4243570" y="3504565"/>
                  <a:ext cx="512979" cy="404172"/>
                </a:xfrm>
                <a:custGeom>
                  <a:avLst/>
                  <a:gdLst>
                    <a:gd name="connsiteX0" fmla="*/ 373039 w 512979"/>
                    <a:gd name="connsiteY0" fmla="*/ 0 h 404172"/>
                    <a:gd name="connsiteX1" fmla="*/ 482434 w 512979"/>
                    <a:gd name="connsiteY1" fmla="*/ 0 h 404172"/>
                    <a:gd name="connsiteX2" fmla="*/ 499938 w 512979"/>
                    <a:gd name="connsiteY2" fmla="*/ 61406 h 404172"/>
                    <a:gd name="connsiteX3" fmla="*/ 179251 w 512979"/>
                    <a:gd name="connsiteY3" fmla="*/ 404172 h 404172"/>
                    <a:gd name="connsiteX4" fmla="*/ 0 w 512979"/>
                    <a:gd name="connsiteY4" fmla="*/ 404172 h 404172"/>
                    <a:gd name="connsiteX5" fmla="*/ 69947 w 512979"/>
                    <a:gd name="connsiteY5" fmla="*/ 321209 h 404172"/>
                    <a:gd name="connsiteX6" fmla="*/ 311778 w 512979"/>
                    <a:gd name="connsiteY6" fmla="*/ 35089 h 404172"/>
                    <a:gd name="connsiteX7" fmla="*/ 373039 w 512979"/>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79" h="404172">
                      <a:moveTo>
                        <a:pt x="373039" y="0"/>
                      </a:moveTo>
                      <a:cubicBezTo>
                        <a:pt x="482434" y="0"/>
                        <a:pt x="482434" y="0"/>
                        <a:pt x="482434" y="0"/>
                      </a:cubicBezTo>
                      <a:cubicBezTo>
                        <a:pt x="499938" y="0"/>
                        <a:pt x="530568" y="26317"/>
                        <a:pt x="499938" y="61406"/>
                      </a:cubicBezTo>
                      <a:lnTo>
                        <a:pt x="179251" y="404172"/>
                      </a:lnTo>
                      <a:lnTo>
                        <a:pt x="0" y="404172"/>
                      </a:lnTo>
                      <a:lnTo>
                        <a:pt x="69947" y="321209"/>
                      </a:lnTo>
                      <a:cubicBezTo>
                        <a:pt x="204708" y="161534"/>
                        <a:pt x="311778" y="35089"/>
                        <a:pt x="311778" y="35089"/>
                      </a:cubicBezTo>
                      <a:cubicBezTo>
                        <a:pt x="324905" y="13159"/>
                        <a:pt x="355536" y="0"/>
                        <a:pt x="373039"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sp>
              <p:nvSpPr>
                <p:cNvPr id="23" name="Freeform 22"/>
                <p:cNvSpPr>
                  <a:spLocks/>
                </p:cNvSpPr>
                <p:nvPr/>
              </p:nvSpPr>
              <p:spPr bwMode="auto">
                <a:xfrm>
                  <a:off x="5692633" y="3504565"/>
                  <a:ext cx="512980" cy="404172"/>
                </a:xfrm>
                <a:custGeom>
                  <a:avLst/>
                  <a:gdLst>
                    <a:gd name="connsiteX0" fmla="*/ 30545 w 512980"/>
                    <a:gd name="connsiteY0" fmla="*/ 0 h 404172"/>
                    <a:gd name="connsiteX1" fmla="*/ 139940 w 512980"/>
                    <a:gd name="connsiteY1" fmla="*/ 0 h 404172"/>
                    <a:gd name="connsiteX2" fmla="*/ 201201 w 512980"/>
                    <a:gd name="connsiteY2" fmla="*/ 35089 h 404172"/>
                    <a:gd name="connsiteX3" fmla="*/ 443033 w 512980"/>
                    <a:gd name="connsiteY3" fmla="*/ 321209 h 404172"/>
                    <a:gd name="connsiteX4" fmla="*/ 512980 w 512980"/>
                    <a:gd name="connsiteY4" fmla="*/ 404172 h 404172"/>
                    <a:gd name="connsiteX5" fmla="*/ 333729 w 512980"/>
                    <a:gd name="connsiteY5" fmla="*/ 404172 h 404172"/>
                    <a:gd name="connsiteX6" fmla="*/ 13042 w 512980"/>
                    <a:gd name="connsiteY6" fmla="*/ 61406 h 404172"/>
                    <a:gd name="connsiteX7" fmla="*/ 30545 w 512980"/>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80" h="404172">
                      <a:moveTo>
                        <a:pt x="30545" y="0"/>
                      </a:moveTo>
                      <a:cubicBezTo>
                        <a:pt x="30545" y="0"/>
                        <a:pt x="30545" y="0"/>
                        <a:pt x="139940" y="0"/>
                      </a:cubicBezTo>
                      <a:cubicBezTo>
                        <a:pt x="157443" y="0"/>
                        <a:pt x="188074" y="13159"/>
                        <a:pt x="201201" y="35089"/>
                      </a:cubicBezTo>
                      <a:cubicBezTo>
                        <a:pt x="201201" y="35089"/>
                        <a:pt x="308272" y="161534"/>
                        <a:pt x="443033" y="321209"/>
                      </a:cubicBezTo>
                      <a:lnTo>
                        <a:pt x="512980" y="404172"/>
                      </a:lnTo>
                      <a:lnTo>
                        <a:pt x="333729" y="404172"/>
                      </a:lnTo>
                      <a:lnTo>
                        <a:pt x="13042" y="61406"/>
                      </a:lnTo>
                      <a:cubicBezTo>
                        <a:pt x="-17589" y="26317"/>
                        <a:pt x="13042" y="0"/>
                        <a:pt x="30545"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sp>
              <p:nvSpPr>
                <p:cNvPr id="24" name="Freeform 23"/>
                <p:cNvSpPr>
                  <a:spLocks/>
                </p:cNvSpPr>
                <p:nvPr/>
              </p:nvSpPr>
              <p:spPr bwMode="auto">
                <a:xfrm>
                  <a:off x="4247506" y="3315652"/>
                  <a:ext cx="2521326" cy="276225"/>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grpSp>
          <p:grpSp>
            <p:nvGrpSpPr>
              <p:cNvPr id="13" name="Group 12"/>
              <p:cNvGrpSpPr/>
              <p:nvPr/>
            </p:nvGrpSpPr>
            <p:grpSpPr>
              <a:xfrm rot="2350315">
                <a:off x="5989331" y="2507581"/>
                <a:ext cx="598331" cy="829441"/>
                <a:chOff x="6006115" y="2691336"/>
                <a:chExt cx="598331" cy="829441"/>
              </a:xfrm>
            </p:grpSpPr>
            <p:sp>
              <p:nvSpPr>
                <p:cNvPr id="20" name="Freeform 19"/>
                <p:cNvSpPr>
                  <a:spLocks/>
                </p:cNvSpPr>
                <p:nvPr/>
              </p:nvSpPr>
              <p:spPr bwMode="auto">
                <a:xfrm rot="1103645">
                  <a:off x="6006115" y="3349327"/>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1" name="Rectangle 20"/>
                <p:cNvSpPr>
                  <a:spLocks noChangeArrowheads="1"/>
                </p:cNvSpPr>
                <p:nvPr/>
              </p:nvSpPr>
              <p:spPr bwMode="auto">
                <a:xfrm rot="1103645">
                  <a:off x="6340921" y="2691336"/>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5" name="Group 14"/>
              <p:cNvGrpSpPr/>
              <p:nvPr/>
            </p:nvGrpSpPr>
            <p:grpSpPr>
              <a:xfrm rot="19811762">
                <a:off x="6350661" y="2802697"/>
                <a:ext cx="602318" cy="827644"/>
                <a:chOff x="6280309" y="2808848"/>
                <a:chExt cx="602318" cy="827644"/>
              </a:xfrm>
            </p:grpSpPr>
            <p:sp>
              <p:nvSpPr>
                <p:cNvPr id="18" name="Freeform 17"/>
                <p:cNvSpPr>
                  <a:spLocks/>
                </p:cNvSpPr>
                <p:nvPr/>
              </p:nvSpPr>
              <p:spPr bwMode="auto">
                <a:xfrm rot="1103645">
                  <a:off x="6280309" y="3465042"/>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19" name="Rectangle 18"/>
                <p:cNvSpPr>
                  <a:spLocks noChangeArrowheads="1"/>
                </p:cNvSpPr>
                <p:nvPr/>
              </p:nvSpPr>
              <p:spPr bwMode="auto">
                <a:xfrm rot="1103645">
                  <a:off x="6619102" y="2808848"/>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63048" y="3292708"/>
                <a:ext cx="351684" cy="805060"/>
              </a:xfrm>
              <a:prstGeom prst="rect">
                <a:avLst/>
              </a:prstGeom>
            </p:spPr>
          </p:pic>
        </p:grpSp>
        <p:sp>
          <p:nvSpPr>
            <p:cNvPr id="8" name="Freeform 7"/>
            <p:cNvSpPr>
              <a:spLocks/>
            </p:cNvSpPr>
            <p:nvPr/>
          </p:nvSpPr>
          <p:spPr bwMode="auto">
            <a:xfrm flipH="1">
              <a:off x="8092941" y="5845715"/>
              <a:ext cx="1948093" cy="213424"/>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grpSp>
      <p:sp>
        <p:nvSpPr>
          <p:cNvPr id="63" name="TextBox 62"/>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59"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0" name="Picture 59"/>
          <p:cNvPicPr>
            <a:picLocks noChangeAspect="1"/>
          </p:cNvPicPr>
          <p:nvPr userDrawn="1"/>
        </p:nvPicPr>
        <p:blipFill>
          <a:blip r:embed="rId3">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539589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320429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emo slide Purpl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31725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558729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Yellow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Box 9"/>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2"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3"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 name="Picture 10"/>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30168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Orang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747741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6863056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9733065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447090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72726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1">
    <p:bg>
      <p:bgPr>
        <a:solidFill>
          <a:schemeClr val="accent3"/>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9163">
                      <a:schemeClr val="tx1"/>
                    </a:gs>
                    <a:gs pos="95397">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7490">
                      <a:schemeClr val="accent3">
                        <a:lumMod val="75000"/>
                      </a:schemeClr>
                    </a:gs>
                    <a:gs pos="88285">
                      <a:schemeClr val="accent3">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7" name="Group 6"/>
          <p:cNvGrpSpPr/>
          <p:nvPr userDrawn="1"/>
        </p:nvGrpSpPr>
        <p:grpSpPr>
          <a:xfrm>
            <a:off x="7657993" y="3089395"/>
            <a:ext cx="4511783" cy="3608268"/>
            <a:chOff x="6527800" y="2483620"/>
            <a:chExt cx="5473700" cy="4377555"/>
          </a:xfrm>
        </p:grpSpPr>
        <p:grpSp>
          <p:nvGrpSpPr>
            <p:cNvPr id="8" name="Group 7"/>
            <p:cNvGrpSpPr/>
            <p:nvPr/>
          </p:nvGrpSpPr>
          <p:grpSpPr>
            <a:xfrm flipH="1">
              <a:off x="8613773" y="2483620"/>
              <a:ext cx="1958976" cy="4377555"/>
              <a:chOff x="8956675" y="449263"/>
              <a:chExt cx="2063751" cy="4611687"/>
            </a:xfrm>
          </p:grpSpPr>
          <p:sp>
            <p:nvSpPr>
              <p:cNvPr id="48"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9"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0"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1"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9" name="Group 8"/>
            <p:cNvGrpSpPr/>
            <p:nvPr/>
          </p:nvGrpSpPr>
          <p:grpSpPr>
            <a:xfrm>
              <a:off x="6527800" y="3994753"/>
              <a:ext cx="3240121" cy="2863247"/>
              <a:chOff x="7045326" y="4452083"/>
              <a:chExt cx="2722595" cy="2405917"/>
            </a:xfrm>
          </p:grpSpPr>
          <p:sp>
            <p:nvSpPr>
              <p:cNvPr id="37"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6"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7"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11" name="Group 10"/>
            <p:cNvGrpSpPr/>
            <p:nvPr/>
          </p:nvGrpSpPr>
          <p:grpSpPr>
            <a:xfrm>
              <a:off x="10091976" y="4361890"/>
              <a:ext cx="1909524" cy="2419674"/>
              <a:chOff x="10091976" y="4967384"/>
              <a:chExt cx="1431688" cy="1814179"/>
            </a:xfrm>
          </p:grpSpPr>
          <p:sp>
            <p:nvSpPr>
              <p:cNvPr id="12"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sp>
        <p:nvSpPr>
          <p:cNvPr id="79" name="TextBox 7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6" name="Picture 7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1565562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Numbered Section Title Accent Color 1">
    <p:bg>
      <p:bgPr>
        <a:solidFill>
          <a:schemeClr val="accent3"/>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9163">
                      <a:schemeClr val="tx1"/>
                    </a:gs>
                    <a:gs pos="95397">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7490">
                      <a:schemeClr val="accent3">
                        <a:lumMod val="75000"/>
                      </a:schemeClr>
                    </a:gs>
                    <a:gs pos="88285">
                      <a:schemeClr val="accent3">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7" name="Group 6"/>
          <p:cNvGrpSpPr/>
          <p:nvPr userDrawn="1"/>
        </p:nvGrpSpPr>
        <p:grpSpPr>
          <a:xfrm>
            <a:off x="7657993" y="3089395"/>
            <a:ext cx="4511783" cy="3608268"/>
            <a:chOff x="6527800" y="2483620"/>
            <a:chExt cx="5473700" cy="4377555"/>
          </a:xfrm>
        </p:grpSpPr>
        <p:grpSp>
          <p:nvGrpSpPr>
            <p:cNvPr id="8" name="Group 7"/>
            <p:cNvGrpSpPr/>
            <p:nvPr/>
          </p:nvGrpSpPr>
          <p:grpSpPr>
            <a:xfrm flipH="1">
              <a:off x="8613773" y="2483620"/>
              <a:ext cx="1958976" cy="4377555"/>
              <a:chOff x="8956675" y="449263"/>
              <a:chExt cx="2063751" cy="4611687"/>
            </a:xfrm>
          </p:grpSpPr>
          <p:sp>
            <p:nvSpPr>
              <p:cNvPr id="48"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9"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0"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1"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9" name="Group 8"/>
            <p:cNvGrpSpPr/>
            <p:nvPr/>
          </p:nvGrpSpPr>
          <p:grpSpPr>
            <a:xfrm>
              <a:off x="6527800" y="3994753"/>
              <a:ext cx="3240121" cy="2863247"/>
              <a:chOff x="7045326" y="4452083"/>
              <a:chExt cx="2722595" cy="2405917"/>
            </a:xfrm>
          </p:grpSpPr>
          <p:sp>
            <p:nvSpPr>
              <p:cNvPr id="37"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6"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7"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11" name="Group 10"/>
            <p:cNvGrpSpPr/>
            <p:nvPr/>
          </p:nvGrpSpPr>
          <p:grpSpPr>
            <a:xfrm>
              <a:off x="10091976" y="4361890"/>
              <a:ext cx="1909524" cy="2419674"/>
              <a:chOff x="10091976" y="4967384"/>
              <a:chExt cx="1431688" cy="1814179"/>
            </a:xfrm>
          </p:grpSpPr>
          <p:sp>
            <p:nvSpPr>
              <p:cNvPr id="12"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sp>
        <p:nvSpPr>
          <p:cNvPr id="79" name="TextBox 7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6" name="Picture 7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836219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2">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7071">
                      <a:schemeClr val="bg2">
                        <a:lumMod val="75000"/>
                      </a:schemeClr>
                    </a:gs>
                    <a:gs pos="92515">
                      <a:schemeClr val="bg2">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9471688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3">
    <p:bg>
      <p:bgPr>
        <a:solidFill>
          <a:schemeClr val="accent5"/>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4979">
                      <a:schemeClr val="accent5">
                        <a:lumMod val="50000"/>
                      </a:schemeClr>
                    </a:gs>
                    <a:gs pos="77000">
                      <a:schemeClr val="accent5">
                        <a:lumMod val="50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3008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4">
    <p:bg>
      <p:bgPr>
        <a:solidFill>
          <a:schemeClr val="accent2"/>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9582">
                      <a:schemeClr val="accent2">
                        <a:lumMod val="75000"/>
                      </a:schemeClr>
                    </a:gs>
                    <a:gs pos="84000">
                      <a:schemeClr val="accent2">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pic>
        <p:nvPicPr>
          <p:cNvPr id="6" name="Picture 5"/>
          <p:cNvPicPr>
            <a:picLocks noChangeAspect="1"/>
          </p:cNvPicPr>
          <p:nvPr userDrawn="1"/>
        </p:nvPicPr>
        <p:blipFill>
          <a:blip r:embed="rId2"/>
          <a:stretch>
            <a:fillRect/>
          </a:stretch>
        </p:blipFill>
        <p:spPr>
          <a:xfrm>
            <a:off x="6645047" y="3726250"/>
            <a:ext cx="5334228" cy="2788849"/>
          </a:xfrm>
          <a:prstGeom prst="rect">
            <a:avLst/>
          </a:prstGeom>
        </p:spPr>
      </p:pic>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3">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2191440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5">
    <p:bg>
      <p:bgPr>
        <a:solidFill>
          <a:schemeClr val="accent6"/>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88285">
                      <a:schemeClr val="accent6">
                        <a:lumMod val="75000"/>
                      </a:schemeClr>
                    </a:gs>
                    <a:gs pos="66000">
                      <a:schemeClr val="accent6">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6" name="Group 5"/>
          <p:cNvGrpSpPr/>
          <p:nvPr userDrawn="1"/>
        </p:nvGrpSpPr>
        <p:grpSpPr>
          <a:xfrm>
            <a:off x="5937247" y="3062258"/>
            <a:ext cx="6042028" cy="3686645"/>
            <a:chOff x="8092941" y="4424546"/>
            <a:chExt cx="3319523" cy="2025463"/>
          </a:xfrm>
        </p:grpSpPr>
        <p:grpSp>
          <p:nvGrpSpPr>
            <p:cNvPr id="7" name="Group 6"/>
            <p:cNvGrpSpPr/>
            <p:nvPr/>
          </p:nvGrpSpPr>
          <p:grpSpPr>
            <a:xfrm>
              <a:off x="8515202" y="4424546"/>
              <a:ext cx="2897262" cy="2025463"/>
              <a:chOff x="4243570" y="1476299"/>
              <a:chExt cx="3749792" cy="2621469"/>
            </a:xfrm>
          </p:grpSpPr>
          <p:grpSp>
            <p:nvGrpSpPr>
              <p:cNvPr id="9" name="Group 8"/>
              <p:cNvGrpSpPr/>
              <p:nvPr/>
            </p:nvGrpSpPr>
            <p:grpSpPr>
              <a:xfrm>
                <a:off x="6728351" y="3141663"/>
                <a:ext cx="896938" cy="695325"/>
                <a:chOff x="6638926" y="3141663"/>
                <a:chExt cx="896938" cy="695325"/>
              </a:xfrm>
            </p:grpSpPr>
            <p:sp>
              <p:nvSpPr>
                <p:cNvPr id="49" name="Freeform 17"/>
                <p:cNvSpPr>
                  <a:spLocks/>
                </p:cNvSpPr>
                <p:nvPr/>
              </p:nvSpPr>
              <p:spPr bwMode="auto">
                <a:xfrm>
                  <a:off x="7010401" y="3363913"/>
                  <a:ext cx="142875" cy="269875"/>
                </a:xfrm>
                <a:custGeom>
                  <a:avLst/>
                  <a:gdLst>
                    <a:gd name="T0" fmla="*/ 0 w 90"/>
                    <a:gd name="T1" fmla="*/ 170 h 170"/>
                    <a:gd name="T2" fmla="*/ 90 w 90"/>
                    <a:gd name="T3" fmla="*/ 170 h 170"/>
                    <a:gd name="T4" fmla="*/ 80 w 90"/>
                    <a:gd name="T5" fmla="*/ 0 h 170"/>
                    <a:gd name="T6" fmla="*/ 11 w 90"/>
                    <a:gd name="T7" fmla="*/ 0 h 170"/>
                    <a:gd name="T8" fmla="*/ 0 w 90"/>
                    <a:gd name="T9" fmla="*/ 170 h 170"/>
                  </a:gdLst>
                  <a:ahLst/>
                  <a:cxnLst>
                    <a:cxn ang="0">
                      <a:pos x="T0" y="T1"/>
                    </a:cxn>
                    <a:cxn ang="0">
                      <a:pos x="T2" y="T3"/>
                    </a:cxn>
                    <a:cxn ang="0">
                      <a:pos x="T4" y="T5"/>
                    </a:cxn>
                    <a:cxn ang="0">
                      <a:pos x="T6" y="T7"/>
                    </a:cxn>
                    <a:cxn ang="0">
                      <a:pos x="T8" y="T9"/>
                    </a:cxn>
                  </a:cxnLst>
                  <a:rect l="0" t="0" r="r" b="b"/>
                  <a:pathLst>
                    <a:path w="90" h="170">
                      <a:moveTo>
                        <a:pt x="0" y="170"/>
                      </a:moveTo>
                      <a:lnTo>
                        <a:pt x="90" y="170"/>
                      </a:lnTo>
                      <a:lnTo>
                        <a:pt x="80" y="0"/>
                      </a:lnTo>
                      <a:lnTo>
                        <a:pt x="11"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0" name="Freeform 18"/>
                <p:cNvSpPr>
                  <a:spLocks/>
                </p:cNvSpPr>
                <p:nvPr/>
              </p:nvSpPr>
              <p:spPr bwMode="auto">
                <a:xfrm>
                  <a:off x="7042151" y="3141663"/>
                  <a:ext cx="77788" cy="269875"/>
                </a:xfrm>
                <a:custGeom>
                  <a:avLst/>
                  <a:gdLst>
                    <a:gd name="T0" fmla="*/ 0 w 49"/>
                    <a:gd name="T1" fmla="*/ 170 h 170"/>
                    <a:gd name="T2" fmla="*/ 49 w 49"/>
                    <a:gd name="T3" fmla="*/ 170 h 170"/>
                    <a:gd name="T4" fmla="*/ 45 w 49"/>
                    <a:gd name="T5" fmla="*/ 0 h 170"/>
                    <a:gd name="T6" fmla="*/ 6 w 49"/>
                    <a:gd name="T7" fmla="*/ 0 h 170"/>
                    <a:gd name="T8" fmla="*/ 0 w 49"/>
                    <a:gd name="T9" fmla="*/ 170 h 170"/>
                  </a:gdLst>
                  <a:ahLst/>
                  <a:cxnLst>
                    <a:cxn ang="0">
                      <a:pos x="T0" y="T1"/>
                    </a:cxn>
                    <a:cxn ang="0">
                      <a:pos x="T2" y="T3"/>
                    </a:cxn>
                    <a:cxn ang="0">
                      <a:pos x="T4" y="T5"/>
                    </a:cxn>
                    <a:cxn ang="0">
                      <a:pos x="T6" y="T7"/>
                    </a:cxn>
                    <a:cxn ang="0">
                      <a:pos x="T8" y="T9"/>
                    </a:cxn>
                  </a:cxnLst>
                  <a:rect l="0" t="0" r="r" b="b"/>
                  <a:pathLst>
                    <a:path w="49" h="170">
                      <a:moveTo>
                        <a:pt x="0" y="170"/>
                      </a:moveTo>
                      <a:lnTo>
                        <a:pt x="49" y="170"/>
                      </a:lnTo>
                      <a:lnTo>
                        <a:pt x="45" y="0"/>
                      </a:lnTo>
                      <a:lnTo>
                        <a:pt x="6"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1" name="Oval 19"/>
                <p:cNvSpPr>
                  <a:spLocks noChangeArrowheads="1"/>
                </p:cNvSpPr>
                <p:nvPr/>
              </p:nvSpPr>
              <p:spPr bwMode="auto">
                <a:xfrm>
                  <a:off x="7375526" y="3676650"/>
                  <a:ext cx="160338" cy="1603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2" name="Oval 20"/>
                <p:cNvSpPr>
                  <a:spLocks noChangeArrowheads="1"/>
                </p:cNvSpPr>
                <p:nvPr/>
              </p:nvSpPr>
              <p:spPr bwMode="auto">
                <a:xfrm>
                  <a:off x="6638926" y="3671888"/>
                  <a:ext cx="160338" cy="1587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3" name="Freeform 21"/>
                <p:cNvSpPr>
                  <a:spLocks/>
                </p:cNvSpPr>
                <p:nvPr/>
              </p:nvSpPr>
              <p:spPr bwMode="auto">
                <a:xfrm>
                  <a:off x="6719888" y="3546475"/>
                  <a:ext cx="735013" cy="115888"/>
                </a:xfrm>
                <a:custGeom>
                  <a:avLst/>
                  <a:gdLst>
                    <a:gd name="T0" fmla="*/ 0 w 248"/>
                    <a:gd name="T1" fmla="*/ 39 h 39"/>
                    <a:gd name="T2" fmla="*/ 32 w 248"/>
                    <a:gd name="T3" fmla="*/ 18 h 39"/>
                    <a:gd name="T4" fmla="*/ 124 w 248"/>
                    <a:gd name="T5" fmla="*/ 0 h 39"/>
                    <a:gd name="T6" fmla="*/ 216 w 248"/>
                    <a:gd name="T7" fmla="*/ 18 h 39"/>
                    <a:gd name="T8" fmla="*/ 248 w 248"/>
                    <a:gd name="T9" fmla="*/ 39 h 39"/>
                    <a:gd name="T10" fmla="*/ 0 w 248"/>
                    <a:gd name="T11" fmla="*/ 39 h 39"/>
                  </a:gdLst>
                  <a:ahLst/>
                  <a:cxnLst>
                    <a:cxn ang="0">
                      <a:pos x="T0" y="T1"/>
                    </a:cxn>
                    <a:cxn ang="0">
                      <a:pos x="T2" y="T3"/>
                    </a:cxn>
                    <a:cxn ang="0">
                      <a:pos x="T4" y="T5"/>
                    </a:cxn>
                    <a:cxn ang="0">
                      <a:pos x="T6" y="T7"/>
                    </a:cxn>
                    <a:cxn ang="0">
                      <a:pos x="T8" y="T9"/>
                    </a:cxn>
                    <a:cxn ang="0">
                      <a:pos x="T10" y="T11"/>
                    </a:cxn>
                  </a:cxnLst>
                  <a:rect l="0" t="0" r="r" b="b"/>
                  <a:pathLst>
                    <a:path w="248" h="39">
                      <a:moveTo>
                        <a:pt x="0" y="39"/>
                      </a:moveTo>
                      <a:cubicBezTo>
                        <a:pt x="5" y="27"/>
                        <a:pt x="16" y="22"/>
                        <a:pt x="32" y="18"/>
                      </a:cubicBezTo>
                      <a:cubicBezTo>
                        <a:pt x="124" y="0"/>
                        <a:pt x="124" y="0"/>
                        <a:pt x="124" y="0"/>
                      </a:cubicBezTo>
                      <a:cubicBezTo>
                        <a:pt x="216" y="18"/>
                        <a:pt x="216" y="18"/>
                        <a:pt x="216" y="18"/>
                      </a:cubicBezTo>
                      <a:cubicBezTo>
                        <a:pt x="230" y="21"/>
                        <a:pt x="243" y="27"/>
                        <a:pt x="248" y="39"/>
                      </a:cubicBez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4" name="Rectangle 22"/>
                <p:cNvSpPr>
                  <a:spLocks noChangeArrowheads="1"/>
                </p:cNvSpPr>
                <p:nvPr/>
              </p:nvSpPr>
              <p:spPr bwMode="auto">
                <a:xfrm>
                  <a:off x="7375526" y="3662363"/>
                  <a:ext cx="79375"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5" name="Rectangle 23"/>
                <p:cNvSpPr>
                  <a:spLocks noChangeArrowheads="1"/>
                </p:cNvSpPr>
                <p:nvPr/>
              </p:nvSpPr>
              <p:spPr bwMode="auto">
                <a:xfrm>
                  <a:off x="6719888" y="3662363"/>
                  <a:ext cx="79375" cy="88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6" name="Freeform 24"/>
                <p:cNvSpPr>
                  <a:spLocks/>
                </p:cNvSpPr>
                <p:nvPr/>
              </p:nvSpPr>
              <p:spPr bwMode="auto">
                <a:xfrm>
                  <a:off x="7102476" y="3676650"/>
                  <a:ext cx="38100"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2" y="54"/>
                        <a:pt x="3" y="54"/>
                      </a:cubicBezTo>
                      <a:cubicBezTo>
                        <a:pt x="10" y="54"/>
                        <a:pt x="10" y="54"/>
                        <a:pt x="10" y="54"/>
                      </a:cubicBezTo>
                      <a:cubicBezTo>
                        <a:pt x="12" y="54"/>
                        <a:pt x="13" y="52"/>
                        <a:pt x="13" y="51"/>
                      </a:cubicBezTo>
                      <a:cubicBezTo>
                        <a:pt x="13" y="3"/>
                        <a:pt x="13" y="3"/>
                        <a:pt x="13" y="3"/>
                      </a:cubicBezTo>
                      <a:cubicBezTo>
                        <a:pt x="13" y="1"/>
                        <a:pt x="12" y="0"/>
                        <a:pt x="10" y="0"/>
                      </a:cubicBezTo>
                      <a:cubicBezTo>
                        <a:pt x="3" y="0"/>
                        <a:pt x="3" y="0"/>
                        <a:pt x="3" y="0"/>
                      </a:cubicBezTo>
                      <a:cubicBezTo>
                        <a:pt x="2"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7" name="Freeform 25"/>
                <p:cNvSpPr>
                  <a:spLocks/>
                </p:cNvSpPr>
                <p:nvPr/>
              </p:nvSpPr>
              <p:spPr bwMode="auto">
                <a:xfrm>
                  <a:off x="7021513" y="3676650"/>
                  <a:ext cx="39688"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1" y="54"/>
                        <a:pt x="3" y="54"/>
                      </a:cubicBezTo>
                      <a:cubicBezTo>
                        <a:pt x="10" y="54"/>
                        <a:pt x="10" y="54"/>
                        <a:pt x="10" y="54"/>
                      </a:cubicBezTo>
                      <a:cubicBezTo>
                        <a:pt x="11" y="54"/>
                        <a:pt x="13" y="52"/>
                        <a:pt x="13" y="51"/>
                      </a:cubicBezTo>
                      <a:cubicBezTo>
                        <a:pt x="13" y="3"/>
                        <a:pt x="13" y="3"/>
                        <a:pt x="13" y="3"/>
                      </a:cubicBezTo>
                      <a:cubicBezTo>
                        <a:pt x="13" y="1"/>
                        <a:pt x="11" y="0"/>
                        <a:pt x="10" y="0"/>
                      </a:cubicBezTo>
                      <a:cubicBezTo>
                        <a:pt x="3" y="0"/>
                        <a:pt x="3" y="0"/>
                        <a:pt x="3" y="0"/>
                      </a:cubicBezTo>
                      <a:cubicBezTo>
                        <a:pt x="1"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8" name="Rectangle 26"/>
                <p:cNvSpPr>
                  <a:spLocks noChangeArrowheads="1"/>
                </p:cNvSpPr>
                <p:nvPr/>
              </p:nvSpPr>
              <p:spPr bwMode="auto">
                <a:xfrm>
                  <a:off x="7040563" y="3562350"/>
                  <a:ext cx="82550" cy="2238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1" name="Group 10"/>
              <p:cNvGrpSpPr/>
              <p:nvPr/>
            </p:nvGrpSpPr>
            <p:grpSpPr>
              <a:xfrm rot="1103645">
                <a:off x="6767684" y="1476299"/>
                <a:ext cx="1225678" cy="1846263"/>
                <a:chOff x="6413501" y="1441450"/>
                <a:chExt cx="1225678" cy="1846263"/>
              </a:xfrm>
            </p:grpSpPr>
            <p:sp>
              <p:nvSpPr>
                <p:cNvPr id="25" name="Rectangle 5"/>
                <p:cNvSpPr>
                  <a:spLocks noChangeArrowheads="1"/>
                </p:cNvSpPr>
                <p:nvPr/>
              </p:nvSpPr>
              <p:spPr bwMode="auto">
                <a:xfrm>
                  <a:off x="7286626" y="1944688"/>
                  <a:ext cx="185738" cy="153988"/>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6" name="Freeform 6"/>
                <p:cNvSpPr>
                  <a:spLocks/>
                </p:cNvSpPr>
                <p:nvPr/>
              </p:nvSpPr>
              <p:spPr bwMode="auto">
                <a:xfrm>
                  <a:off x="7286626" y="1985963"/>
                  <a:ext cx="185738" cy="92075"/>
                </a:xfrm>
                <a:custGeom>
                  <a:avLst/>
                  <a:gdLst>
                    <a:gd name="T0" fmla="*/ 0 w 117"/>
                    <a:gd name="T1" fmla="*/ 22 h 58"/>
                    <a:gd name="T2" fmla="*/ 117 w 117"/>
                    <a:gd name="T3" fmla="*/ 0 h 58"/>
                    <a:gd name="T4" fmla="*/ 0 w 117"/>
                    <a:gd name="T5" fmla="*/ 58 h 58"/>
                    <a:gd name="T6" fmla="*/ 0 w 117"/>
                    <a:gd name="T7" fmla="*/ 22 h 58"/>
                  </a:gdLst>
                  <a:ahLst/>
                  <a:cxnLst>
                    <a:cxn ang="0">
                      <a:pos x="T0" y="T1"/>
                    </a:cxn>
                    <a:cxn ang="0">
                      <a:pos x="T2" y="T3"/>
                    </a:cxn>
                    <a:cxn ang="0">
                      <a:pos x="T4" y="T5"/>
                    </a:cxn>
                    <a:cxn ang="0">
                      <a:pos x="T6" y="T7"/>
                    </a:cxn>
                  </a:cxnLst>
                  <a:rect l="0" t="0" r="r" b="b"/>
                  <a:pathLst>
                    <a:path w="117" h="58">
                      <a:moveTo>
                        <a:pt x="0" y="22"/>
                      </a:moveTo>
                      <a:lnTo>
                        <a:pt x="117" y="0"/>
                      </a:lnTo>
                      <a:lnTo>
                        <a:pt x="0" y="58"/>
                      </a:lnTo>
                      <a:lnTo>
                        <a:pt x="0" y="22"/>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7" name="Freeform 7"/>
                <p:cNvSpPr>
                  <a:spLocks/>
                </p:cNvSpPr>
                <p:nvPr/>
              </p:nvSpPr>
              <p:spPr bwMode="auto">
                <a:xfrm>
                  <a:off x="6962776" y="1506538"/>
                  <a:ext cx="601663" cy="55245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8" name="Freeform 8"/>
                <p:cNvSpPr>
                  <a:spLocks/>
                </p:cNvSpPr>
                <p:nvPr/>
              </p:nvSpPr>
              <p:spPr bwMode="auto">
                <a:xfrm>
                  <a:off x="6997701" y="1441450"/>
                  <a:ext cx="603250" cy="592138"/>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9" name="Freeform 9"/>
                <p:cNvSpPr>
                  <a:spLocks/>
                </p:cNvSpPr>
                <p:nvPr/>
              </p:nvSpPr>
              <p:spPr bwMode="auto">
                <a:xfrm>
                  <a:off x="7239001" y="1701800"/>
                  <a:ext cx="88900" cy="147638"/>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0" name="Oval 10"/>
                <p:cNvSpPr>
                  <a:spLocks noChangeArrowheads="1"/>
                </p:cNvSpPr>
                <p:nvPr/>
              </p:nvSpPr>
              <p:spPr bwMode="auto">
                <a:xfrm>
                  <a:off x="7064376" y="1801813"/>
                  <a:ext cx="34925"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1" name="Freeform 11"/>
                <p:cNvSpPr>
                  <a:spLocks/>
                </p:cNvSpPr>
                <p:nvPr/>
              </p:nvSpPr>
              <p:spPr bwMode="auto">
                <a:xfrm>
                  <a:off x="7037388" y="1920875"/>
                  <a:ext cx="96838" cy="76200"/>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2" name="Freeform 12"/>
                <p:cNvSpPr>
                  <a:spLocks/>
                </p:cNvSpPr>
                <p:nvPr/>
              </p:nvSpPr>
              <p:spPr bwMode="auto">
                <a:xfrm>
                  <a:off x="7116763" y="1897063"/>
                  <a:ext cx="41275" cy="444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3" name="Freeform 13"/>
                <p:cNvSpPr>
                  <a:spLocks/>
                </p:cNvSpPr>
                <p:nvPr/>
              </p:nvSpPr>
              <p:spPr bwMode="auto">
                <a:xfrm>
                  <a:off x="6419851" y="2811463"/>
                  <a:ext cx="1052513" cy="250825"/>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4" name="Freeform 14"/>
                <p:cNvSpPr>
                  <a:spLocks/>
                </p:cNvSpPr>
                <p:nvPr/>
              </p:nvSpPr>
              <p:spPr bwMode="auto">
                <a:xfrm>
                  <a:off x="7154863" y="2078038"/>
                  <a:ext cx="317500" cy="735013"/>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D83B01">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5" name="Freeform 27"/>
                <p:cNvSpPr>
                  <a:spLocks/>
                </p:cNvSpPr>
                <p:nvPr/>
              </p:nvSpPr>
              <p:spPr bwMode="auto">
                <a:xfrm>
                  <a:off x="6846888" y="3092450"/>
                  <a:ext cx="471488" cy="58738"/>
                </a:xfrm>
                <a:custGeom>
                  <a:avLst/>
                  <a:gdLst>
                    <a:gd name="T0" fmla="*/ 0 w 159"/>
                    <a:gd name="T1" fmla="*/ 10 h 20"/>
                    <a:gd name="T2" fmla="*/ 10 w 159"/>
                    <a:gd name="T3" fmla="*/ 20 h 20"/>
                    <a:gd name="T4" fmla="*/ 148 w 159"/>
                    <a:gd name="T5" fmla="*/ 20 h 20"/>
                    <a:gd name="T6" fmla="*/ 159 w 159"/>
                    <a:gd name="T7" fmla="*/ 10 h 20"/>
                    <a:gd name="T8" fmla="*/ 159 w 159"/>
                    <a:gd name="T9" fmla="*/ 10 h 20"/>
                    <a:gd name="T10" fmla="*/ 148 w 159"/>
                    <a:gd name="T11" fmla="*/ 0 h 20"/>
                    <a:gd name="T12" fmla="*/ 10 w 159"/>
                    <a:gd name="T13" fmla="*/ 0 h 20"/>
                    <a:gd name="T14" fmla="*/ 0 w 15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
                      <a:moveTo>
                        <a:pt x="0" y="10"/>
                      </a:moveTo>
                      <a:cubicBezTo>
                        <a:pt x="0" y="16"/>
                        <a:pt x="4" y="20"/>
                        <a:pt x="10" y="20"/>
                      </a:cubicBezTo>
                      <a:cubicBezTo>
                        <a:pt x="148" y="20"/>
                        <a:pt x="148" y="20"/>
                        <a:pt x="148" y="20"/>
                      </a:cubicBezTo>
                      <a:cubicBezTo>
                        <a:pt x="154" y="20"/>
                        <a:pt x="159" y="16"/>
                        <a:pt x="159" y="10"/>
                      </a:cubicBezTo>
                      <a:cubicBezTo>
                        <a:pt x="159" y="10"/>
                        <a:pt x="159" y="10"/>
                        <a:pt x="159" y="10"/>
                      </a:cubicBezTo>
                      <a:cubicBezTo>
                        <a:pt x="159" y="4"/>
                        <a:pt x="154" y="0"/>
                        <a:pt x="148" y="0"/>
                      </a:cubicBezTo>
                      <a:cubicBezTo>
                        <a:pt x="10" y="0"/>
                        <a:pt x="10"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6" name="Freeform 28"/>
                <p:cNvSpPr>
                  <a:spLocks/>
                </p:cNvSpPr>
                <p:nvPr/>
              </p:nvSpPr>
              <p:spPr bwMode="auto">
                <a:xfrm>
                  <a:off x="6630988" y="3055938"/>
                  <a:ext cx="901700" cy="65088"/>
                </a:xfrm>
                <a:custGeom>
                  <a:avLst/>
                  <a:gdLst>
                    <a:gd name="T0" fmla="*/ 304 w 304"/>
                    <a:gd name="T1" fmla="*/ 0 h 22"/>
                    <a:gd name="T2" fmla="*/ 304 w 304"/>
                    <a:gd name="T3" fmla="*/ 0 h 22"/>
                    <a:gd name="T4" fmla="*/ 282 w 304"/>
                    <a:gd name="T5" fmla="*/ 22 h 22"/>
                    <a:gd name="T6" fmla="*/ 22 w 304"/>
                    <a:gd name="T7" fmla="*/ 22 h 22"/>
                    <a:gd name="T8" fmla="*/ 0 w 304"/>
                    <a:gd name="T9" fmla="*/ 0 h 22"/>
                    <a:gd name="T10" fmla="*/ 0 w 304"/>
                    <a:gd name="T11" fmla="*/ 0 h 22"/>
                    <a:gd name="T12" fmla="*/ 304 w 30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4" h="22">
                      <a:moveTo>
                        <a:pt x="304" y="0"/>
                      </a:moveTo>
                      <a:cubicBezTo>
                        <a:pt x="304" y="0"/>
                        <a:pt x="304" y="0"/>
                        <a:pt x="304" y="0"/>
                      </a:cubicBezTo>
                      <a:cubicBezTo>
                        <a:pt x="304" y="12"/>
                        <a:pt x="294" y="22"/>
                        <a:pt x="282" y="22"/>
                      </a:cubicBezTo>
                      <a:cubicBezTo>
                        <a:pt x="22" y="22"/>
                        <a:pt x="22" y="22"/>
                        <a:pt x="22" y="22"/>
                      </a:cubicBezTo>
                      <a:cubicBezTo>
                        <a:pt x="10" y="22"/>
                        <a:pt x="0" y="12"/>
                        <a:pt x="0" y="0"/>
                      </a:cubicBezTo>
                      <a:cubicBezTo>
                        <a:pt x="0" y="0"/>
                        <a:pt x="0" y="0"/>
                        <a:pt x="0" y="0"/>
                      </a:cubicBezTo>
                      <a:lnTo>
                        <a:pt x="30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7" name="Freeform 29"/>
                <p:cNvSpPr>
                  <a:spLocks/>
                </p:cNvSpPr>
                <p:nvPr/>
              </p:nvSpPr>
              <p:spPr bwMode="auto">
                <a:xfrm>
                  <a:off x="7470908" y="2048827"/>
                  <a:ext cx="65088" cy="795337"/>
                </a:xfrm>
                <a:custGeom>
                  <a:avLst/>
                  <a:gdLst>
                    <a:gd name="T0" fmla="*/ 0 w 22"/>
                    <a:gd name="T1" fmla="*/ 0 h 269"/>
                    <a:gd name="T2" fmla="*/ 0 w 22"/>
                    <a:gd name="T3" fmla="*/ 0 h 269"/>
                    <a:gd name="T4" fmla="*/ 22 w 22"/>
                    <a:gd name="T5" fmla="*/ 22 h 269"/>
                    <a:gd name="T6" fmla="*/ 22 w 22"/>
                    <a:gd name="T7" fmla="*/ 247 h 269"/>
                    <a:gd name="T8" fmla="*/ 0 w 22"/>
                    <a:gd name="T9" fmla="*/ 269 h 269"/>
                    <a:gd name="T10" fmla="*/ 0 w 22"/>
                    <a:gd name="T11" fmla="*/ 269 h 269"/>
                    <a:gd name="T12" fmla="*/ 0 w 2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2" h="269">
                      <a:moveTo>
                        <a:pt x="0" y="0"/>
                      </a:moveTo>
                      <a:cubicBezTo>
                        <a:pt x="0" y="0"/>
                        <a:pt x="0" y="0"/>
                        <a:pt x="0" y="0"/>
                      </a:cubicBezTo>
                      <a:cubicBezTo>
                        <a:pt x="12" y="0"/>
                        <a:pt x="22" y="9"/>
                        <a:pt x="22" y="22"/>
                      </a:cubicBezTo>
                      <a:cubicBezTo>
                        <a:pt x="22" y="247"/>
                        <a:pt x="22" y="247"/>
                        <a:pt x="22" y="247"/>
                      </a:cubicBezTo>
                      <a:cubicBezTo>
                        <a:pt x="22" y="259"/>
                        <a:pt x="12" y="269"/>
                        <a:pt x="0" y="269"/>
                      </a:cubicBezTo>
                      <a:cubicBezTo>
                        <a:pt x="0" y="269"/>
                        <a:pt x="0" y="269"/>
                        <a:pt x="0" y="269"/>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8" name="Freeform 30"/>
                <p:cNvSpPr>
                  <a:spLocks/>
                </p:cNvSpPr>
                <p:nvPr/>
              </p:nvSpPr>
              <p:spPr bwMode="auto">
                <a:xfrm>
                  <a:off x="7116895" y="2488562"/>
                  <a:ext cx="468313" cy="677864"/>
                </a:xfrm>
                <a:custGeom>
                  <a:avLst/>
                  <a:gdLst>
                    <a:gd name="T0" fmla="*/ 0 w 158"/>
                    <a:gd name="T1" fmla="*/ 229 h 229"/>
                    <a:gd name="T2" fmla="*/ 122 w 158"/>
                    <a:gd name="T3" fmla="*/ 229 h 229"/>
                    <a:gd name="T4" fmla="*/ 158 w 158"/>
                    <a:gd name="T5" fmla="*/ 193 h 229"/>
                    <a:gd name="T6" fmla="*/ 158 w 158"/>
                    <a:gd name="T7" fmla="*/ 0 h 229"/>
                    <a:gd name="T8" fmla="*/ 142 w 158"/>
                    <a:gd name="T9" fmla="*/ 0 h 229"/>
                    <a:gd name="T10" fmla="*/ 142 w 158"/>
                    <a:gd name="T11" fmla="*/ 193 h 229"/>
                    <a:gd name="T12" fmla="*/ 122 w 158"/>
                    <a:gd name="T13" fmla="*/ 213 h 229"/>
                    <a:gd name="T14" fmla="*/ 0 w 158"/>
                    <a:gd name="T15" fmla="*/ 213 h 229"/>
                    <a:gd name="T16" fmla="*/ 0 w 158"/>
                    <a:gd name="T17"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29">
                      <a:moveTo>
                        <a:pt x="0" y="229"/>
                      </a:moveTo>
                      <a:cubicBezTo>
                        <a:pt x="122" y="229"/>
                        <a:pt x="122" y="229"/>
                        <a:pt x="122" y="229"/>
                      </a:cubicBezTo>
                      <a:cubicBezTo>
                        <a:pt x="141" y="229"/>
                        <a:pt x="158" y="213"/>
                        <a:pt x="158" y="193"/>
                      </a:cubicBezTo>
                      <a:cubicBezTo>
                        <a:pt x="158" y="0"/>
                        <a:pt x="158" y="0"/>
                        <a:pt x="158" y="0"/>
                      </a:cubicBezTo>
                      <a:cubicBezTo>
                        <a:pt x="142" y="0"/>
                        <a:pt x="142" y="0"/>
                        <a:pt x="142" y="0"/>
                      </a:cubicBezTo>
                      <a:cubicBezTo>
                        <a:pt x="142" y="193"/>
                        <a:pt x="142" y="193"/>
                        <a:pt x="142" y="193"/>
                      </a:cubicBezTo>
                      <a:cubicBezTo>
                        <a:pt x="142" y="204"/>
                        <a:pt x="133" y="213"/>
                        <a:pt x="122" y="213"/>
                      </a:cubicBezTo>
                      <a:cubicBezTo>
                        <a:pt x="0" y="213"/>
                        <a:pt x="0" y="213"/>
                        <a:pt x="0" y="213"/>
                      </a:cubicBezTo>
                      <a:lnTo>
                        <a:pt x="0"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9" name="Freeform 31"/>
                <p:cNvSpPr>
                  <a:spLocks/>
                </p:cNvSpPr>
                <p:nvPr/>
              </p:nvSpPr>
              <p:spPr bwMode="auto">
                <a:xfrm>
                  <a:off x="7181851" y="3182938"/>
                  <a:ext cx="115888" cy="104775"/>
                </a:xfrm>
                <a:custGeom>
                  <a:avLst/>
                  <a:gdLst>
                    <a:gd name="T0" fmla="*/ 39 w 39"/>
                    <a:gd name="T1" fmla="*/ 0 h 35"/>
                    <a:gd name="T2" fmla="*/ 39 w 39"/>
                    <a:gd name="T3" fmla="*/ 19 h 35"/>
                    <a:gd name="T4" fmla="*/ 24 w 39"/>
                    <a:gd name="T5" fmla="*/ 35 h 35"/>
                    <a:gd name="T6" fmla="*/ 16 w 39"/>
                    <a:gd name="T7" fmla="*/ 35 h 35"/>
                    <a:gd name="T8" fmla="*/ 0 w 39"/>
                    <a:gd name="T9" fmla="*/ 19 h 35"/>
                    <a:gd name="T10" fmla="*/ 0 w 39"/>
                    <a:gd name="T11" fmla="*/ 0 h 35"/>
                    <a:gd name="T12" fmla="*/ 39 w 39"/>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9" h="35">
                      <a:moveTo>
                        <a:pt x="39" y="0"/>
                      </a:moveTo>
                      <a:cubicBezTo>
                        <a:pt x="39" y="19"/>
                        <a:pt x="39" y="19"/>
                        <a:pt x="39" y="19"/>
                      </a:cubicBezTo>
                      <a:cubicBezTo>
                        <a:pt x="39" y="28"/>
                        <a:pt x="32" y="35"/>
                        <a:pt x="24" y="35"/>
                      </a:cubicBezTo>
                      <a:cubicBezTo>
                        <a:pt x="16" y="35"/>
                        <a:pt x="16" y="35"/>
                        <a:pt x="16" y="35"/>
                      </a:cubicBezTo>
                      <a:cubicBezTo>
                        <a:pt x="7" y="35"/>
                        <a:pt x="0" y="28"/>
                        <a:pt x="0" y="19"/>
                      </a:cubicBezTo>
                      <a:cubicBezTo>
                        <a:pt x="0" y="0"/>
                        <a:pt x="0" y="0"/>
                        <a:pt x="0" y="0"/>
                      </a:cubicBez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0" name="Freeform 32"/>
                <p:cNvSpPr>
                  <a:spLocks/>
                </p:cNvSpPr>
                <p:nvPr/>
              </p:nvSpPr>
              <p:spPr bwMode="auto">
                <a:xfrm>
                  <a:off x="7539166" y="2429827"/>
                  <a:ext cx="100013" cy="119064"/>
                </a:xfrm>
                <a:custGeom>
                  <a:avLst/>
                  <a:gdLst>
                    <a:gd name="T0" fmla="*/ 0 w 34"/>
                    <a:gd name="T1" fmla="*/ 0 h 40"/>
                    <a:gd name="T2" fmla="*/ 18 w 34"/>
                    <a:gd name="T3" fmla="*/ 0 h 40"/>
                    <a:gd name="T4" fmla="*/ 34 w 34"/>
                    <a:gd name="T5" fmla="*/ 16 h 40"/>
                    <a:gd name="T6" fmla="*/ 34 w 34"/>
                    <a:gd name="T7" fmla="*/ 24 h 40"/>
                    <a:gd name="T8" fmla="*/ 18 w 34"/>
                    <a:gd name="T9" fmla="*/ 40 h 40"/>
                    <a:gd name="T10" fmla="*/ 0 w 34"/>
                    <a:gd name="T11" fmla="*/ 40 h 40"/>
                    <a:gd name="T12" fmla="*/ 0 w 3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4" h="40">
                      <a:moveTo>
                        <a:pt x="0" y="0"/>
                      </a:moveTo>
                      <a:cubicBezTo>
                        <a:pt x="18" y="0"/>
                        <a:pt x="18" y="0"/>
                        <a:pt x="18" y="0"/>
                      </a:cubicBezTo>
                      <a:cubicBezTo>
                        <a:pt x="27" y="0"/>
                        <a:pt x="34" y="7"/>
                        <a:pt x="34" y="16"/>
                      </a:cubicBezTo>
                      <a:cubicBezTo>
                        <a:pt x="34" y="24"/>
                        <a:pt x="34" y="24"/>
                        <a:pt x="34" y="24"/>
                      </a:cubicBezTo>
                      <a:cubicBezTo>
                        <a:pt x="34" y="33"/>
                        <a:pt x="27" y="40"/>
                        <a:pt x="18" y="40"/>
                      </a:cubicBezTo>
                      <a:cubicBezTo>
                        <a:pt x="0" y="40"/>
                        <a:pt x="0" y="40"/>
                        <a:pt x="0" y="4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1" name="Freeform 33"/>
                <p:cNvSpPr>
                  <a:spLocks/>
                </p:cNvSpPr>
                <p:nvPr/>
              </p:nvSpPr>
              <p:spPr bwMode="auto">
                <a:xfrm>
                  <a:off x="6562726" y="2771775"/>
                  <a:ext cx="461963" cy="39688"/>
                </a:xfrm>
                <a:custGeom>
                  <a:avLst/>
                  <a:gdLst>
                    <a:gd name="T0" fmla="*/ 0 w 291"/>
                    <a:gd name="T1" fmla="*/ 0 h 25"/>
                    <a:gd name="T2" fmla="*/ 291 w 291"/>
                    <a:gd name="T3" fmla="*/ 13 h 25"/>
                    <a:gd name="T4" fmla="*/ 291 w 291"/>
                    <a:gd name="T5" fmla="*/ 25 h 25"/>
                    <a:gd name="T6" fmla="*/ 0 w 291"/>
                    <a:gd name="T7" fmla="*/ 25 h 25"/>
                    <a:gd name="T8" fmla="*/ 0 w 291"/>
                    <a:gd name="T9" fmla="*/ 0 h 25"/>
                  </a:gdLst>
                  <a:ahLst/>
                  <a:cxnLst>
                    <a:cxn ang="0">
                      <a:pos x="T0" y="T1"/>
                    </a:cxn>
                    <a:cxn ang="0">
                      <a:pos x="T2" y="T3"/>
                    </a:cxn>
                    <a:cxn ang="0">
                      <a:pos x="T4" y="T5"/>
                    </a:cxn>
                    <a:cxn ang="0">
                      <a:pos x="T6" y="T7"/>
                    </a:cxn>
                    <a:cxn ang="0">
                      <a:pos x="T8" y="T9"/>
                    </a:cxn>
                  </a:cxnLst>
                  <a:rect l="0" t="0" r="r" b="b"/>
                  <a:pathLst>
                    <a:path w="291" h="25">
                      <a:moveTo>
                        <a:pt x="0" y="0"/>
                      </a:moveTo>
                      <a:lnTo>
                        <a:pt x="291" y="13"/>
                      </a:lnTo>
                      <a:lnTo>
                        <a:pt x="291" y="25"/>
                      </a:lnTo>
                      <a:lnTo>
                        <a:pt x="0" y="25"/>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2" name="Freeform 34"/>
                <p:cNvSpPr>
                  <a:spLocks/>
                </p:cNvSpPr>
                <p:nvPr/>
              </p:nvSpPr>
              <p:spPr bwMode="auto">
                <a:xfrm>
                  <a:off x="6413501" y="2336800"/>
                  <a:ext cx="157163" cy="450850"/>
                </a:xfrm>
                <a:custGeom>
                  <a:avLst/>
                  <a:gdLst>
                    <a:gd name="T0" fmla="*/ 75 w 99"/>
                    <a:gd name="T1" fmla="*/ 284 h 284"/>
                    <a:gd name="T2" fmla="*/ 0 w 99"/>
                    <a:gd name="T3" fmla="*/ 2 h 284"/>
                    <a:gd name="T4" fmla="*/ 8 w 99"/>
                    <a:gd name="T5" fmla="*/ 0 h 284"/>
                    <a:gd name="T6" fmla="*/ 99 w 99"/>
                    <a:gd name="T7" fmla="*/ 274 h 284"/>
                    <a:gd name="T8" fmla="*/ 75 w 99"/>
                    <a:gd name="T9" fmla="*/ 284 h 284"/>
                  </a:gdLst>
                  <a:ahLst/>
                  <a:cxnLst>
                    <a:cxn ang="0">
                      <a:pos x="T0" y="T1"/>
                    </a:cxn>
                    <a:cxn ang="0">
                      <a:pos x="T2" y="T3"/>
                    </a:cxn>
                    <a:cxn ang="0">
                      <a:pos x="T4" y="T5"/>
                    </a:cxn>
                    <a:cxn ang="0">
                      <a:pos x="T6" y="T7"/>
                    </a:cxn>
                    <a:cxn ang="0">
                      <a:pos x="T8" y="T9"/>
                    </a:cxn>
                  </a:cxnLst>
                  <a:rect l="0" t="0" r="r" b="b"/>
                  <a:pathLst>
                    <a:path w="99" h="284">
                      <a:moveTo>
                        <a:pt x="75" y="284"/>
                      </a:moveTo>
                      <a:lnTo>
                        <a:pt x="0" y="2"/>
                      </a:lnTo>
                      <a:lnTo>
                        <a:pt x="8" y="0"/>
                      </a:lnTo>
                      <a:lnTo>
                        <a:pt x="99" y="274"/>
                      </a:lnTo>
                      <a:lnTo>
                        <a:pt x="75" y="284"/>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3" name="Oval 35"/>
                <p:cNvSpPr>
                  <a:spLocks noChangeArrowheads="1"/>
                </p:cNvSpPr>
                <p:nvPr/>
              </p:nvSpPr>
              <p:spPr bwMode="auto">
                <a:xfrm>
                  <a:off x="6532563" y="2754313"/>
                  <a:ext cx="58738" cy="5715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4" name="Freeform 36"/>
                <p:cNvSpPr>
                  <a:spLocks/>
                </p:cNvSpPr>
                <p:nvPr/>
              </p:nvSpPr>
              <p:spPr bwMode="auto">
                <a:xfrm>
                  <a:off x="7283451" y="2181225"/>
                  <a:ext cx="153988" cy="631825"/>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5" name="Freeform 37"/>
                <p:cNvSpPr>
                  <a:spLocks/>
                </p:cNvSpPr>
                <p:nvPr/>
              </p:nvSpPr>
              <p:spPr bwMode="auto">
                <a:xfrm>
                  <a:off x="6846888" y="2660650"/>
                  <a:ext cx="590550" cy="152400"/>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6" name="Freeform 38"/>
                <p:cNvSpPr>
                  <a:spLocks/>
                </p:cNvSpPr>
                <p:nvPr/>
              </p:nvSpPr>
              <p:spPr bwMode="auto">
                <a:xfrm>
                  <a:off x="6775451" y="2660650"/>
                  <a:ext cx="306388" cy="152400"/>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7" name="Rectangle 39"/>
                <p:cNvSpPr>
                  <a:spLocks noChangeArrowheads="1"/>
                </p:cNvSpPr>
                <p:nvPr/>
              </p:nvSpPr>
              <p:spPr bwMode="auto">
                <a:xfrm>
                  <a:off x="7010401" y="2660650"/>
                  <a:ext cx="71438" cy="152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8" name="Rectangle 40"/>
                <p:cNvSpPr>
                  <a:spLocks noChangeArrowheads="1"/>
                </p:cNvSpPr>
                <p:nvPr/>
              </p:nvSpPr>
              <p:spPr bwMode="auto">
                <a:xfrm>
                  <a:off x="7280276" y="2171700"/>
                  <a:ext cx="192088" cy="298450"/>
                </a:xfrm>
                <a:prstGeom prst="rect">
                  <a:avLst/>
                </a:prstGeom>
                <a:solidFill>
                  <a:srgbClr val="D83B01">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2" name="Group 11"/>
              <p:cNvGrpSpPr/>
              <p:nvPr/>
            </p:nvGrpSpPr>
            <p:grpSpPr>
              <a:xfrm>
                <a:off x="4243570" y="3315652"/>
                <a:ext cx="2525262" cy="593085"/>
                <a:chOff x="4243570" y="3315652"/>
                <a:chExt cx="2525262" cy="593085"/>
              </a:xfrm>
            </p:grpSpPr>
            <p:sp>
              <p:nvSpPr>
                <p:cNvPr id="22" name="Freeform 21"/>
                <p:cNvSpPr>
                  <a:spLocks/>
                </p:cNvSpPr>
                <p:nvPr/>
              </p:nvSpPr>
              <p:spPr bwMode="auto">
                <a:xfrm>
                  <a:off x="4243570" y="3504565"/>
                  <a:ext cx="512979" cy="404172"/>
                </a:xfrm>
                <a:custGeom>
                  <a:avLst/>
                  <a:gdLst>
                    <a:gd name="connsiteX0" fmla="*/ 373039 w 512979"/>
                    <a:gd name="connsiteY0" fmla="*/ 0 h 404172"/>
                    <a:gd name="connsiteX1" fmla="*/ 482434 w 512979"/>
                    <a:gd name="connsiteY1" fmla="*/ 0 h 404172"/>
                    <a:gd name="connsiteX2" fmla="*/ 499938 w 512979"/>
                    <a:gd name="connsiteY2" fmla="*/ 61406 h 404172"/>
                    <a:gd name="connsiteX3" fmla="*/ 179251 w 512979"/>
                    <a:gd name="connsiteY3" fmla="*/ 404172 h 404172"/>
                    <a:gd name="connsiteX4" fmla="*/ 0 w 512979"/>
                    <a:gd name="connsiteY4" fmla="*/ 404172 h 404172"/>
                    <a:gd name="connsiteX5" fmla="*/ 69947 w 512979"/>
                    <a:gd name="connsiteY5" fmla="*/ 321209 h 404172"/>
                    <a:gd name="connsiteX6" fmla="*/ 311778 w 512979"/>
                    <a:gd name="connsiteY6" fmla="*/ 35089 h 404172"/>
                    <a:gd name="connsiteX7" fmla="*/ 373039 w 512979"/>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79" h="404172">
                      <a:moveTo>
                        <a:pt x="373039" y="0"/>
                      </a:moveTo>
                      <a:cubicBezTo>
                        <a:pt x="482434" y="0"/>
                        <a:pt x="482434" y="0"/>
                        <a:pt x="482434" y="0"/>
                      </a:cubicBezTo>
                      <a:cubicBezTo>
                        <a:pt x="499938" y="0"/>
                        <a:pt x="530568" y="26317"/>
                        <a:pt x="499938" y="61406"/>
                      </a:cubicBezTo>
                      <a:lnTo>
                        <a:pt x="179251" y="404172"/>
                      </a:lnTo>
                      <a:lnTo>
                        <a:pt x="0" y="404172"/>
                      </a:lnTo>
                      <a:lnTo>
                        <a:pt x="69947" y="321209"/>
                      </a:lnTo>
                      <a:cubicBezTo>
                        <a:pt x="204708" y="161534"/>
                        <a:pt x="311778" y="35089"/>
                        <a:pt x="311778" y="35089"/>
                      </a:cubicBezTo>
                      <a:cubicBezTo>
                        <a:pt x="324905" y="13159"/>
                        <a:pt x="355536" y="0"/>
                        <a:pt x="373039"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sp>
              <p:nvSpPr>
                <p:cNvPr id="23" name="Freeform 22"/>
                <p:cNvSpPr>
                  <a:spLocks/>
                </p:cNvSpPr>
                <p:nvPr/>
              </p:nvSpPr>
              <p:spPr bwMode="auto">
                <a:xfrm>
                  <a:off x="5692633" y="3504565"/>
                  <a:ext cx="512980" cy="404172"/>
                </a:xfrm>
                <a:custGeom>
                  <a:avLst/>
                  <a:gdLst>
                    <a:gd name="connsiteX0" fmla="*/ 30545 w 512980"/>
                    <a:gd name="connsiteY0" fmla="*/ 0 h 404172"/>
                    <a:gd name="connsiteX1" fmla="*/ 139940 w 512980"/>
                    <a:gd name="connsiteY1" fmla="*/ 0 h 404172"/>
                    <a:gd name="connsiteX2" fmla="*/ 201201 w 512980"/>
                    <a:gd name="connsiteY2" fmla="*/ 35089 h 404172"/>
                    <a:gd name="connsiteX3" fmla="*/ 443033 w 512980"/>
                    <a:gd name="connsiteY3" fmla="*/ 321209 h 404172"/>
                    <a:gd name="connsiteX4" fmla="*/ 512980 w 512980"/>
                    <a:gd name="connsiteY4" fmla="*/ 404172 h 404172"/>
                    <a:gd name="connsiteX5" fmla="*/ 333729 w 512980"/>
                    <a:gd name="connsiteY5" fmla="*/ 404172 h 404172"/>
                    <a:gd name="connsiteX6" fmla="*/ 13042 w 512980"/>
                    <a:gd name="connsiteY6" fmla="*/ 61406 h 404172"/>
                    <a:gd name="connsiteX7" fmla="*/ 30545 w 512980"/>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80" h="404172">
                      <a:moveTo>
                        <a:pt x="30545" y="0"/>
                      </a:moveTo>
                      <a:cubicBezTo>
                        <a:pt x="30545" y="0"/>
                        <a:pt x="30545" y="0"/>
                        <a:pt x="139940" y="0"/>
                      </a:cubicBezTo>
                      <a:cubicBezTo>
                        <a:pt x="157443" y="0"/>
                        <a:pt x="188074" y="13159"/>
                        <a:pt x="201201" y="35089"/>
                      </a:cubicBezTo>
                      <a:cubicBezTo>
                        <a:pt x="201201" y="35089"/>
                        <a:pt x="308272" y="161534"/>
                        <a:pt x="443033" y="321209"/>
                      </a:cubicBezTo>
                      <a:lnTo>
                        <a:pt x="512980" y="404172"/>
                      </a:lnTo>
                      <a:lnTo>
                        <a:pt x="333729" y="404172"/>
                      </a:lnTo>
                      <a:lnTo>
                        <a:pt x="13042" y="61406"/>
                      </a:lnTo>
                      <a:cubicBezTo>
                        <a:pt x="-17589" y="26317"/>
                        <a:pt x="13042" y="0"/>
                        <a:pt x="30545"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sp>
              <p:nvSpPr>
                <p:cNvPr id="24" name="Freeform 23"/>
                <p:cNvSpPr>
                  <a:spLocks/>
                </p:cNvSpPr>
                <p:nvPr/>
              </p:nvSpPr>
              <p:spPr bwMode="auto">
                <a:xfrm>
                  <a:off x="4247506" y="3315652"/>
                  <a:ext cx="2521326" cy="276225"/>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grpSp>
          <p:grpSp>
            <p:nvGrpSpPr>
              <p:cNvPr id="13" name="Group 12"/>
              <p:cNvGrpSpPr/>
              <p:nvPr/>
            </p:nvGrpSpPr>
            <p:grpSpPr>
              <a:xfrm rot="2350315">
                <a:off x="5989331" y="2507581"/>
                <a:ext cx="598331" cy="829441"/>
                <a:chOff x="6006115" y="2691336"/>
                <a:chExt cx="598331" cy="829441"/>
              </a:xfrm>
            </p:grpSpPr>
            <p:sp>
              <p:nvSpPr>
                <p:cNvPr id="20" name="Freeform 19"/>
                <p:cNvSpPr>
                  <a:spLocks/>
                </p:cNvSpPr>
                <p:nvPr/>
              </p:nvSpPr>
              <p:spPr bwMode="auto">
                <a:xfrm rot="1103645">
                  <a:off x="6006115" y="3349327"/>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1" name="Rectangle 20"/>
                <p:cNvSpPr>
                  <a:spLocks noChangeArrowheads="1"/>
                </p:cNvSpPr>
                <p:nvPr/>
              </p:nvSpPr>
              <p:spPr bwMode="auto">
                <a:xfrm rot="1103645">
                  <a:off x="6340921" y="2691336"/>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5" name="Group 14"/>
              <p:cNvGrpSpPr/>
              <p:nvPr/>
            </p:nvGrpSpPr>
            <p:grpSpPr>
              <a:xfrm rot="19811762">
                <a:off x="6350661" y="2802697"/>
                <a:ext cx="602318" cy="827644"/>
                <a:chOff x="6280309" y="2808848"/>
                <a:chExt cx="602318" cy="827644"/>
              </a:xfrm>
            </p:grpSpPr>
            <p:sp>
              <p:nvSpPr>
                <p:cNvPr id="18" name="Freeform 17"/>
                <p:cNvSpPr>
                  <a:spLocks/>
                </p:cNvSpPr>
                <p:nvPr/>
              </p:nvSpPr>
              <p:spPr bwMode="auto">
                <a:xfrm rot="1103645">
                  <a:off x="6280309" y="3465042"/>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19" name="Rectangle 18"/>
                <p:cNvSpPr>
                  <a:spLocks noChangeArrowheads="1"/>
                </p:cNvSpPr>
                <p:nvPr/>
              </p:nvSpPr>
              <p:spPr bwMode="auto">
                <a:xfrm rot="1103645">
                  <a:off x="6619102" y="2808848"/>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63048" y="3292708"/>
                <a:ext cx="351684" cy="805060"/>
              </a:xfrm>
              <a:prstGeom prst="rect">
                <a:avLst/>
              </a:prstGeom>
            </p:spPr>
          </p:pic>
        </p:grpSp>
        <p:sp>
          <p:nvSpPr>
            <p:cNvPr id="8" name="Freeform 7"/>
            <p:cNvSpPr>
              <a:spLocks/>
            </p:cNvSpPr>
            <p:nvPr/>
          </p:nvSpPr>
          <p:spPr bwMode="auto">
            <a:xfrm flipH="1">
              <a:off x="8092941" y="5845715"/>
              <a:ext cx="1948093" cy="213424"/>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grpSp>
      <p:sp>
        <p:nvSpPr>
          <p:cNvPr id="63" name="TextBox 62"/>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59"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0" name="Picture 59"/>
          <p:cNvPicPr>
            <a:picLocks noChangeAspect="1"/>
          </p:cNvPicPr>
          <p:nvPr userDrawn="1"/>
        </p:nvPicPr>
        <p:blipFill>
          <a:blip r:embed="rId3">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77585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6">
    <p:bg>
      <p:bgPr>
        <a:solidFill>
          <a:schemeClr val="accent4"/>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6234">
                      <a:schemeClr val="accent4">
                        <a:lumMod val="75000"/>
                      </a:schemeClr>
                    </a:gs>
                    <a:gs pos="88285">
                      <a:schemeClr val="accent4">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6" name="Group 5"/>
          <p:cNvGrpSpPr/>
          <p:nvPr userDrawn="1"/>
        </p:nvGrpSpPr>
        <p:grpSpPr>
          <a:xfrm>
            <a:off x="6508747" y="3784600"/>
            <a:ext cx="5470527" cy="2735264"/>
            <a:chOff x="4664075" y="3040063"/>
            <a:chExt cx="7315200" cy="3657601"/>
          </a:xfrm>
        </p:grpSpPr>
        <p:grpSp>
          <p:nvGrpSpPr>
            <p:cNvPr id="7" name="Group 6"/>
            <p:cNvGrpSpPr/>
            <p:nvPr/>
          </p:nvGrpSpPr>
          <p:grpSpPr>
            <a:xfrm>
              <a:off x="7318375" y="3040063"/>
              <a:ext cx="4660900" cy="3657601"/>
              <a:chOff x="7318375" y="3040063"/>
              <a:chExt cx="4660900" cy="3657601"/>
            </a:xfrm>
          </p:grpSpPr>
          <p:sp>
            <p:nvSpPr>
              <p:cNvPr id="13" name="AutoShape 3"/>
              <p:cNvSpPr>
                <a:spLocks noChangeAspect="1" noChangeArrowheads="1" noTextEdit="1"/>
              </p:cNvSpPr>
              <p:nvPr/>
            </p:nvSpPr>
            <p:spPr bwMode="auto">
              <a:xfrm flipH="1">
                <a:off x="10056812" y="3040063"/>
                <a:ext cx="192246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5"/>
              <p:cNvSpPr>
                <a:spLocks/>
              </p:cNvSpPr>
              <p:nvPr/>
            </p:nvSpPr>
            <p:spPr bwMode="auto">
              <a:xfrm flipH="1">
                <a:off x="11198224" y="3043238"/>
                <a:ext cx="468313" cy="314325"/>
              </a:xfrm>
              <a:custGeom>
                <a:avLst/>
                <a:gdLst>
                  <a:gd name="T0" fmla="*/ 141 w 141"/>
                  <a:gd name="T1" fmla="*/ 95 h 95"/>
                  <a:gd name="T2" fmla="*/ 141 w 141"/>
                  <a:gd name="T3" fmla="*/ 65 h 95"/>
                  <a:gd name="T4" fmla="*/ 76 w 141"/>
                  <a:gd name="T5" fmla="*/ 0 h 95"/>
                  <a:gd name="T6" fmla="*/ 64 w 141"/>
                  <a:gd name="T7" fmla="*/ 0 h 95"/>
                  <a:gd name="T8" fmla="*/ 0 w 141"/>
                  <a:gd name="T9" fmla="*/ 65 h 95"/>
                  <a:gd name="T10" fmla="*/ 0 w 141"/>
                  <a:gd name="T11" fmla="*/ 95 h 95"/>
                  <a:gd name="T12" fmla="*/ 141 w 14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1" h="95">
                    <a:moveTo>
                      <a:pt x="141" y="95"/>
                    </a:moveTo>
                    <a:cubicBezTo>
                      <a:pt x="141" y="65"/>
                      <a:pt x="141" y="65"/>
                      <a:pt x="141" y="65"/>
                    </a:cubicBezTo>
                    <a:cubicBezTo>
                      <a:pt x="141" y="29"/>
                      <a:pt x="112" y="0"/>
                      <a:pt x="76" y="0"/>
                    </a:cubicBezTo>
                    <a:cubicBezTo>
                      <a:pt x="64" y="0"/>
                      <a:pt x="64" y="0"/>
                      <a:pt x="64" y="0"/>
                    </a:cubicBezTo>
                    <a:cubicBezTo>
                      <a:pt x="29" y="0"/>
                      <a:pt x="0" y="29"/>
                      <a:pt x="0" y="65"/>
                    </a:cubicBezTo>
                    <a:cubicBezTo>
                      <a:pt x="0" y="95"/>
                      <a:pt x="0" y="95"/>
                      <a:pt x="0" y="95"/>
                    </a:cubicBezTo>
                    <a:lnTo>
                      <a:pt x="141" y="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6"/>
              <p:cNvSpPr>
                <a:spLocks/>
              </p:cNvSpPr>
              <p:nvPr/>
            </p:nvSpPr>
            <p:spPr bwMode="auto">
              <a:xfrm flipH="1">
                <a:off x="11149012" y="3427413"/>
                <a:ext cx="571500" cy="119063"/>
              </a:xfrm>
              <a:custGeom>
                <a:avLst/>
                <a:gdLst>
                  <a:gd name="T0" fmla="*/ 0 w 172"/>
                  <a:gd name="T1" fmla="*/ 27 h 36"/>
                  <a:gd name="T2" fmla="*/ 9 w 172"/>
                  <a:gd name="T3" fmla="*/ 36 h 36"/>
                  <a:gd name="T4" fmla="*/ 164 w 172"/>
                  <a:gd name="T5" fmla="*/ 36 h 36"/>
                  <a:gd name="T6" fmla="*/ 172 w 172"/>
                  <a:gd name="T7" fmla="*/ 27 h 36"/>
                  <a:gd name="T8" fmla="*/ 172 w 172"/>
                  <a:gd name="T9" fmla="*/ 8 h 36"/>
                  <a:gd name="T10" fmla="*/ 164 w 172"/>
                  <a:gd name="T11" fmla="*/ 0 h 36"/>
                  <a:gd name="T12" fmla="*/ 9 w 172"/>
                  <a:gd name="T13" fmla="*/ 0 h 36"/>
                  <a:gd name="T14" fmla="*/ 0 w 172"/>
                  <a:gd name="T15" fmla="*/ 8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4" y="36"/>
                      <a:pt x="164" y="36"/>
                      <a:pt x="164" y="36"/>
                    </a:cubicBezTo>
                    <a:cubicBezTo>
                      <a:pt x="169" y="36"/>
                      <a:pt x="172" y="32"/>
                      <a:pt x="172" y="27"/>
                    </a:cubicBezTo>
                    <a:cubicBezTo>
                      <a:pt x="172" y="8"/>
                      <a:pt x="172" y="8"/>
                      <a:pt x="172" y="8"/>
                    </a:cubicBezTo>
                    <a:cubicBezTo>
                      <a:pt x="172" y="3"/>
                      <a:pt x="169" y="0"/>
                      <a:pt x="164" y="0"/>
                    </a:cubicBezTo>
                    <a:cubicBezTo>
                      <a:pt x="9" y="0"/>
                      <a:pt x="9" y="0"/>
                      <a:pt x="9" y="0"/>
                    </a:cubicBezTo>
                    <a:cubicBezTo>
                      <a:pt x="4" y="0"/>
                      <a:pt x="0" y="3"/>
                      <a:pt x="0" y="8"/>
                    </a:cubicBezTo>
                    <a:lnTo>
                      <a:pt x="0"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Rectangle 7"/>
              <p:cNvSpPr>
                <a:spLocks noChangeArrowheads="1"/>
              </p:cNvSpPr>
              <p:nvPr/>
            </p:nvSpPr>
            <p:spPr bwMode="auto">
              <a:xfrm flipH="1">
                <a:off x="11118850" y="4994276"/>
                <a:ext cx="628650" cy="2063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Rectangle 8"/>
              <p:cNvSpPr>
                <a:spLocks noChangeArrowheads="1"/>
              </p:cNvSpPr>
              <p:nvPr/>
            </p:nvSpPr>
            <p:spPr bwMode="auto">
              <a:xfrm flipH="1">
                <a:off x="11118849"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9"/>
              <p:cNvSpPr>
                <a:spLocks/>
              </p:cNvSpPr>
              <p:nvPr/>
            </p:nvSpPr>
            <p:spPr bwMode="auto">
              <a:xfrm flipH="1">
                <a:off x="10906124"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3"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Rectangle 10"/>
              <p:cNvSpPr>
                <a:spLocks noChangeArrowheads="1"/>
              </p:cNvSpPr>
              <p:nvPr/>
            </p:nvSpPr>
            <p:spPr bwMode="auto">
              <a:xfrm flipH="1">
                <a:off x="11583987"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Freeform 11"/>
              <p:cNvSpPr>
                <a:spLocks/>
              </p:cNvSpPr>
              <p:nvPr/>
            </p:nvSpPr>
            <p:spPr bwMode="auto">
              <a:xfrm flipH="1">
                <a:off x="11371262"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Freeform 12"/>
              <p:cNvSpPr>
                <a:spLocks/>
              </p:cNvSpPr>
              <p:nvPr/>
            </p:nvSpPr>
            <p:spPr bwMode="auto">
              <a:xfrm flipH="1">
                <a:off x="10890250" y="3868738"/>
                <a:ext cx="1085850" cy="1125538"/>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Freeform 13"/>
              <p:cNvSpPr>
                <a:spLocks/>
              </p:cNvSpPr>
              <p:nvPr/>
            </p:nvSpPr>
            <p:spPr bwMode="auto">
              <a:xfrm flipH="1">
                <a:off x="10701337" y="4292601"/>
                <a:ext cx="387350" cy="57943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Rectangle 14"/>
              <p:cNvSpPr>
                <a:spLocks noChangeArrowheads="1"/>
              </p:cNvSpPr>
              <p:nvPr/>
            </p:nvSpPr>
            <p:spPr bwMode="auto">
              <a:xfrm flipH="1">
                <a:off x="11776074" y="4292601"/>
                <a:ext cx="169863" cy="1003300"/>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Freeform 15"/>
              <p:cNvSpPr>
                <a:spLocks/>
              </p:cNvSpPr>
              <p:nvPr/>
            </p:nvSpPr>
            <p:spPr bwMode="auto">
              <a:xfrm flipH="1">
                <a:off x="11776074" y="5124451"/>
                <a:ext cx="169863" cy="338138"/>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Freeform 16"/>
              <p:cNvSpPr>
                <a:spLocks/>
              </p:cNvSpPr>
              <p:nvPr/>
            </p:nvSpPr>
            <p:spPr bwMode="auto">
              <a:xfrm flipH="1">
                <a:off x="10531474" y="4700588"/>
                <a:ext cx="341313" cy="171450"/>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Rectangle 17"/>
              <p:cNvSpPr>
                <a:spLocks noChangeArrowheads="1"/>
              </p:cNvSpPr>
              <p:nvPr/>
            </p:nvSpPr>
            <p:spPr bwMode="auto">
              <a:xfrm flipH="1">
                <a:off x="11776074" y="5084763"/>
                <a:ext cx="173038" cy="88900"/>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Rectangle 18"/>
              <p:cNvSpPr>
                <a:spLocks noChangeArrowheads="1"/>
              </p:cNvSpPr>
              <p:nvPr/>
            </p:nvSpPr>
            <p:spPr bwMode="auto">
              <a:xfrm flipH="1">
                <a:off x="10266362" y="4624388"/>
                <a:ext cx="746125" cy="762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Freeform 19"/>
              <p:cNvSpPr>
                <a:spLocks/>
              </p:cNvSpPr>
              <p:nvPr/>
            </p:nvSpPr>
            <p:spPr bwMode="auto">
              <a:xfrm flipH="1">
                <a:off x="10059987" y="4246563"/>
                <a:ext cx="779463" cy="377825"/>
              </a:xfrm>
              <a:custGeom>
                <a:avLst/>
                <a:gdLst>
                  <a:gd name="T0" fmla="*/ 127 w 491"/>
                  <a:gd name="T1" fmla="*/ 0 h 238"/>
                  <a:gd name="T2" fmla="*/ 491 w 491"/>
                  <a:gd name="T3" fmla="*/ 0 h 238"/>
                  <a:gd name="T4" fmla="*/ 361 w 491"/>
                  <a:gd name="T5" fmla="*/ 238 h 238"/>
                  <a:gd name="T6" fmla="*/ 0 w 491"/>
                  <a:gd name="T7" fmla="*/ 238 h 238"/>
                  <a:gd name="T8" fmla="*/ 127 w 491"/>
                  <a:gd name="T9" fmla="*/ 0 h 238"/>
                </a:gdLst>
                <a:ahLst/>
                <a:cxnLst>
                  <a:cxn ang="0">
                    <a:pos x="T0" y="T1"/>
                  </a:cxn>
                  <a:cxn ang="0">
                    <a:pos x="T2" y="T3"/>
                  </a:cxn>
                  <a:cxn ang="0">
                    <a:pos x="T4" y="T5"/>
                  </a:cxn>
                  <a:cxn ang="0">
                    <a:pos x="T6" y="T7"/>
                  </a:cxn>
                  <a:cxn ang="0">
                    <a:pos x="T8" y="T9"/>
                  </a:cxn>
                </a:cxnLst>
                <a:rect l="0" t="0" r="r" b="b"/>
                <a:pathLst>
                  <a:path w="491" h="238">
                    <a:moveTo>
                      <a:pt x="127" y="0"/>
                    </a:moveTo>
                    <a:lnTo>
                      <a:pt x="491" y="0"/>
                    </a:lnTo>
                    <a:lnTo>
                      <a:pt x="361" y="238"/>
                    </a:lnTo>
                    <a:lnTo>
                      <a:pt x="0" y="238"/>
                    </a:lnTo>
                    <a:lnTo>
                      <a:pt x="127" y="0"/>
                    </a:ln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Rectangle 20"/>
              <p:cNvSpPr>
                <a:spLocks noChangeArrowheads="1"/>
              </p:cNvSpPr>
              <p:nvPr/>
            </p:nvSpPr>
            <p:spPr bwMode="auto">
              <a:xfrm flipH="1">
                <a:off x="10839449" y="4624388"/>
                <a:ext cx="173038" cy="762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Freeform 21"/>
              <p:cNvSpPr>
                <a:spLocks/>
              </p:cNvSpPr>
              <p:nvPr/>
            </p:nvSpPr>
            <p:spPr bwMode="auto">
              <a:xfrm flipH="1">
                <a:off x="11334750" y="3640138"/>
                <a:ext cx="200025" cy="327025"/>
              </a:xfrm>
              <a:custGeom>
                <a:avLst/>
                <a:gdLst>
                  <a:gd name="T0" fmla="*/ 63 w 126"/>
                  <a:gd name="T1" fmla="*/ 206 h 206"/>
                  <a:gd name="T2" fmla="*/ 126 w 126"/>
                  <a:gd name="T3" fmla="*/ 144 h 206"/>
                  <a:gd name="T4" fmla="*/ 126 w 126"/>
                  <a:gd name="T5" fmla="*/ 0 h 206"/>
                  <a:gd name="T6" fmla="*/ 0 w 126"/>
                  <a:gd name="T7" fmla="*/ 0 h 206"/>
                  <a:gd name="T8" fmla="*/ 0 w 126"/>
                  <a:gd name="T9" fmla="*/ 144 h 206"/>
                  <a:gd name="T10" fmla="*/ 63 w 126"/>
                  <a:gd name="T11" fmla="*/ 206 h 206"/>
                </a:gdLst>
                <a:ahLst/>
                <a:cxnLst>
                  <a:cxn ang="0">
                    <a:pos x="T0" y="T1"/>
                  </a:cxn>
                  <a:cxn ang="0">
                    <a:pos x="T2" y="T3"/>
                  </a:cxn>
                  <a:cxn ang="0">
                    <a:pos x="T4" y="T5"/>
                  </a:cxn>
                  <a:cxn ang="0">
                    <a:pos x="T6" y="T7"/>
                  </a:cxn>
                  <a:cxn ang="0">
                    <a:pos x="T8" y="T9"/>
                  </a:cxn>
                  <a:cxn ang="0">
                    <a:pos x="T10" y="T11"/>
                  </a:cxn>
                </a:cxnLst>
                <a:rect l="0" t="0" r="r" b="b"/>
                <a:pathLst>
                  <a:path w="126" h="206">
                    <a:moveTo>
                      <a:pt x="63" y="206"/>
                    </a:moveTo>
                    <a:lnTo>
                      <a:pt x="126" y="144"/>
                    </a:lnTo>
                    <a:lnTo>
                      <a:pt x="126" y="0"/>
                    </a:lnTo>
                    <a:lnTo>
                      <a:pt x="0" y="0"/>
                    </a:lnTo>
                    <a:lnTo>
                      <a:pt x="0" y="144"/>
                    </a:lnTo>
                    <a:lnTo>
                      <a:pt x="63" y="206"/>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Freeform 22"/>
              <p:cNvSpPr>
                <a:spLocks/>
              </p:cNvSpPr>
              <p:nvPr/>
            </p:nvSpPr>
            <p:spPr bwMode="auto">
              <a:xfrm flipH="1">
                <a:off x="11334750" y="3640138"/>
                <a:ext cx="200025" cy="171450"/>
              </a:xfrm>
              <a:custGeom>
                <a:avLst/>
                <a:gdLst>
                  <a:gd name="T0" fmla="*/ 60 w 60"/>
                  <a:gd name="T1" fmla="*/ 48 h 52"/>
                  <a:gd name="T2" fmla="*/ 31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1" y="51"/>
                      <a:pt x="41" y="52"/>
                      <a:pt x="31" y="52"/>
                    </a:cubicBezTo>
                    <a:cubicBezTo>
                      <a:pt x="20" y="52"/>
                      <a:pt x="10" y="51"/>
                      <a:pt x="0" y="48"/>
                    </a:cubicBezTo>
                    <a:cubicBezTo>
                      <a:pt x="0" y="0"/>
                      <a:pt x="0" y="0"/>
                      <a:pt x="0" y="0"/>
                    </a:cubicBezTo>
                    <a:cubicBezTo>
                      <a:pt x="60" y="0"/>
                      <a:pt x="60" y="0"/>
                      <a:pt x="60" y="0"/>
                    </a:cubicBezTo>
                    <a:lnTo>
                      <a:pt x="6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Freeform 23"/>
              <p:cNvSpPr>
                <a:spLocks/>
              </p:cNvSpPr>
              <p:nvPr/>
            </p:nvSpPr>
            <p:spPr bwMode="auto">
              <a:xfrm flipH="1">
                <a:off x="11198224" y="3332163"/>
                <a:ext cx="468313" cy="442913"/>
              </a:xfrm>
              <a:custGeom>
                <a:avLst/>
                <a:gdLst>
                  <a:gd name="T0" fmla="*/ 141 w 141"/>
                  <a:gd name="T1" fmla="*/ 0 h 134"/>
                  <a:gd name="T2" fmla="*/ 141 w 141"/>
                  <a:gd name="T3" fmla="*/ 110 h 134"/>
                  <a:gd name="T4" fmla="*/ 140 w 141"/>
                  <a:gd name="T5" fmla="*/ 110 h 134"/>
                  <a:gd name="T6" fmla="*/ 71 w 141"/>
                  <a:gd name="T7" fmla="*/ 134 h 134"/>
                  <a:gd name="T8" fmla="*/ 0 w 141"/>
                  <a:gd name="T9" fmla="*/ 110 h 134"/>
                  <a:gd name="T10" fmla="*/ 0 w 141"/>
                  <a:gd name="T11" fmla="*/ 0 h 134"/>
                  <a:gd name="T12" fmla="*/ 141 w 141"/>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41" h="134">
                    <a:moveTo>
                      <a:pt x="141" y="0"/>
                    </a:moveTo>
                    <a:cubicBezTo>
                      <a:pt x="141" y="110"/>
                      <a:pt x="141" y="110"/>
                      <a:pt x="141" y="110"/>
                    </a:cubicBezTo>
                    <a:cubicBezTo>
                      <a:pt x="140" y="110"/>
                      <a:pt x="140" y="110"/>
                      <a:pt x="140" y="110"/>
                    </a:cubicBezTo>
                    <a:cubicBezTo>
                      <a:pt x="121" y="125"/>
                      <a:pt x="97" y="134"/>
                      <a:pt x="71" y="134"/>
                    </a:cubicBezTo>
                    <a:cubicBezTo>
                      <a:pt x="45" y="134"/>
                      <a:pt x="19" y="125"/>
                      <a:pt x="0" y="110"/>
                    </a:cubicBezTo>
                    <a:cubicBezTo>
                      <a:pt x="0" y="0"/>
                      <a:pt x="0" y="0"/>
                      <a:pt x="0" y="0"/>
                    </a:cubicBezTo>
                    <a:lnTo>
                      <a:pt x="141"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Rectangle 24"/>
              <p:cNvSpPr>
                <a:spLocks noChangeArrowheads="1"/>
              </p:cNvSpPr>
              <p:nvPr/>
            </p:nvSpPr>
            <p:spPr bwMode="auto">
              <a:xfrm flipH="1">
                <a:off x="11776074" y="4292601"/>
                <a:ext cx="169863"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Rectangle 25"/>
              <p:cNvSpPr>
                <a:spLocks noChangeArrowheads="1"/>
              </p:cNvSpPr>
              <p:nvPr/>
            </p:nvSpPr>
            <p:spPr bwMode="auto">
              <a:xfrm flipH="1">
                <a:off x="10920412" y="4292601"/>
                <a:ext cx="168275"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 name="Rectangle 26"/>
              <p:cNvSpPr>
                <a:spLocks noChangeArrowheads="1"/>
              </p:cNvSpPr>
              <p:nvPr/>
            </p:nvSpPr>
            <p:spPr bwMode="auto">
              <a:xfrm flipH="1">
                <a:off x="111982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Rectangle 27"/>
              <p:cNvSpPr>
                <a:spLocks noChangeArrowheads="1"/>
              </p:cNvSpPr>
              <p:nvPr/>
            </p:nvSpPr>
            <p:spPr bwMode="auto">
              <a:xfrm flipH="1">
                <a:off x="116300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Oval 28"/>
              <p:cNvSpPr>
                <a:spLocks noChangeArrowheads="1"/>
              </p:cNvSpPr>
              <p:nvPr/>
            </p:nvSpPr>
            <p:spPr bwMode="auto">
              <a:xfrm flipH="1">
                <a:off x="11541124"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Oval 29"/>
              <p:cNvSpPr>
                <a:spLocks noChangeArrowheads="1"/>
              </p:cNvSpPr>
              <p:nvPr/>
            </p:nvSpPr>
            <p:spPr bwMode="auto">
              <a:xfrm flipH="1">
                <a:off x="11288712"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30"/>
              <p:cNvSpPr>
                <a:spLocks/>
              </p:cNvSpPr>
              <p:nvPr/>
            </p:nvSpPr>
            <p:spPr bwMode="auto">
              <a:xfrm flipH="1">
                <a:off x="11401425" y="3573463"/>
                <a:ext cx="63500" cy="30163"/>
              </a:xfrm>
              <a:custGeom>
                <a:avLst/>
                <a:gdLst>
                  <a:gd name="T0" fmla="*/ 9 w 19"/>
                  <a:gd name="T1" fmla="*/ 9 h 9"/>
                  <a:gd name="T2" fmla="*/ 19 w 19"/>
                  <a:gd name="T3" fmla="*/ 0 h 9"/>
                  <a:gd name="T4" fmla="*/ 0 w 19"/>
                  <a:gd name="T5" fmla="*/ 0 h 9"/>
                  <a:gd name="T6" fmla="*/ 9 w 19"/>
                  <a:gd name="T7" fmla="*/ 9 h 9"/>
                </a:gdLst>
                <a:ahLst/>
                <a:cxnLst>
                  <a:cxn ang="0">
                    <a:pos x="T0" y="T1"/>
                  </a:cxn>
                  <a:cxn ang="0">
                    <a:pos x="T2" y="T3"/>
                  </a:cxn>
                  <a:cxn ang="0">
                    <a:pos x="T4" y="T5"/>
                  </a:cxn>
                  <a:cxn ang="0">
                    <a:pos x="T6" y="T7"/>
                  </a:cxn>
                </a:cxnLst>
                <a:rect l="0" t="0" r="r" b="b"/>
                <a:pathLst>
                  <a:path w="19" h="9">
                    <a:moveTo>
                      <a:pt x="9" y="9"/>
                    </a:moveTo>
                    <a:cubicBezTo>
                      <a:pt x="15" y="9"/>
                      <a:pt x="19" y="5"/>
                      <a:pt x="19" y="0"/>
                    </a:cubicBezTo>
                    <a:cubicBezTo>
                      <a:pt x="0" y="0"/>
                      <a:pt x="0" y="0"/>
                      <a:pt x="0" y="0"/>
                    </a:cubicBezTo>
                    <a:cubicBezTo>
                      <a:pt x="0" y="5"/>
                      <a:pt x="4" y="9"/>
                      <a:pt x="9" y="9"/>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31"/>
              <p:cNvSpPr>
                <a:spLocks/>
              </p:cNvSpPr>
              <p:nvPr/>
            </p:nvSpPr>
            <p:spPr bwMode="auto">
              <a:xfrm flipH="1">
                <a:off x="11364912" y="3679826"/>
                <a:ext cx="136525" cy="39688"/>
              </a:xfrm>
              <a:custGeom>
                <a:avLst/>
                <a:gdLst>
                  <a:gd name="T0" fmla="*/ 41 w 41"/>
                  <a:gd name="T1" fmla="*/ 6 h 12"/>
                  <a:gd name="T2" fmla="*/ 36 w 41"/>
                  <a:gd name="T3" fmla="*/ 12 h 12"/>
                  <a:gd name="T4" fmla="*/ 5 w 41"/>
                  <a:gd name="T5" fmla="*/ 12 h 12"/>
                  <a:gd name="T6" fmla="*/ 0 w 41"/>
                  <a:gd name="T7" fmla="*/ 6 h 12"/>
                  <a:gd name="T8" fmla="*/ 0 w 41"/>
                  <a:gd name="T9" fmla="*/ 6 h 12"/>
                  <a:gd name="T10" fmla="*/ 5 w 41"/>
                  <a:gd name="T11" fmla="*/ 0 h 12"/>
                  <a:gd name="T12" fmla="*/ 36 w 41"/>
                  <a:gd name="T13" fmla="*/ 0 h 12"/>
                  <a:gd name="T14" fmla="*/ 41 w 4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
                    <a:moveTo>
                      <a:pt x="41" y="6"/>
                    </a:moveTo>
                    <a:cubicBezTo>
                      <a:pt x="41" y="9"/>
                      <a:pt x="39" y="12"/>
                      <a:pt x="36" y="12"/>
                    </a:cubicBezTo>
                    <a:cubicBezTo>
                      <a:pt x="5" y="12"/>
                      <a:pt x="5" y="12"/>
                      <a:pt x="5" y="12"/>
                    </a:cubicBezTo>
                    <a:cubicBezTo>
                      <a:pt x="2" y="12"/>
                      <a:pt x="0" y="9"/>
                      <a:pt x="0" y="6"/>
                    </a:cubicBezTo>
                    <a:cubicBezTo>
                      <a:pt x="0" y="6"/>
                      <a:pt x="0" y="6"/>
                      <a:pt x="0" y="6"/>
                    </a:cubicBezTo>
                    <a:cubicBezTo>
                      <a:pt x="0" y="3"/>
                      <a:pt x="2" y="0"/>
                      <a:pt x="5" y="0"/>
                    </a:cubicBezTo>
                    <a:cubicBezTo>
                      <a:pt x="36" y="0"/>
                      <a:pt x="36" y="0"/>
                      <a:pt x="36" y="0"/>
                    </a:cubicBezTo>
                    <a:cubicBezTo>
                      <a:pt x="39" y="0"/>
                      <a:pt x="41" y="3"/>
                      <a:pt x="41" y="6"/>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32"/>
              <p:cNvSpPr>
                <a:spLocks noEditPoints="1"/>
              </p:cNvSpPr>
              <p:nvPr/>
            </p:nvSpPr>
            <p:spPr bwMode="auto">
              <a:xfrm flipH="1">
                <a:off x="11304587" y="3603626"/>
                <a:ext cx="255588" cy="228600"/>
              </a:xfrm>
              <a:custGeom>
                <a:avLst/>
                <a:gdLst>
                  <a:gd name="T0" fmla="*/ 38 w 77"/>
                  <a:gd name="T1" fmla="*/ 0 h 69"/>
                  <a:gd name="T2" fmla="*/ 0 w 77"/>
                  <a:gd name="T3" fmla="*/ 39 h 69"/>
                  <a:gd name="T4" fmla="*/ 0 w 77"/>
                  <a:gd name="T5" fmla="*/ 60 h 69"/>
                  <a:gd name="T6" fmla="*/ 0 w 77"/>
                  <a:gd name="T7" fmla="*/ 63 h 69"/>
                  <a:gd name="T8" fmla="*/ 39 w 77"/>
                  <a:gd name="T9" fmla="*/ 69 h 69"/>
                  <a:gd name="T10" fmla="*/ 77 w 77"/>
                  <a:gd name="T11" fmla="*/ 63 h 69"/>
                  <a:gd name="T12" fmla="*/ 77 w 77"/>
                  <a:gd name="T13" fmla="*/ 60 h 69"/>
                  <a:gd name="T14" fmla="*/ 77 w 77"/>
                  <a:gd name="T15" fmla="*/ 39 h 69"/>
                  <a:gd name="T16" fmla="*/ 38 w 77"/>
                  <a:gd name="T17" fmla="*/ 0 h 69"/>
                  <a:gd name="T18" fmla="*/ 61 w 77"/>
                  <a:gd name="T19" fmla="*/ 45 h 69"/>
                  <a:gd name="T20" fmla="*/ 45 w 77"/>
                  <a:gd name="T21" fmla="*/ 48 h 69"/>
                  <a:gd name="T22" fmla="*/ 45 w 77"/>
                  <a:gd name="T23" fmla="*/ 35 h 69"/>
                  <a:gd name="T24" fmla="*/ 32 w 77"/>
                  <a:gd name="T25" fmla="*/ 35 h 69"/>
                  <a:gd name="T26" fmla="*/ 32 w 77"/>
                  <a:gd name="T27" fmla="*/ 48 h 69"/>
                  <a:gd name="T28" fmla="*/ 15 w 77"/>
                  <a:gd name="T29" fmla="*/ 45 h 69"/>
                  <a:gd name="T30" fmla="*/ 15 w 77"/>
                  <a:gd name="T31" fmla="*/ 37 h 69"/>
                  <a:gd name="T32" fmla="*/ 38 w 77"/>
                  <a:gd name="T33" fmla="*/ 24 h 69"/>
                  <a:gd name="T34" fmla="*/ 62 w 77"/>
                  <a:gd name="T35" fmla="*/ 37 h 69"/>
                  <a:gd name="T36" fmla="*/ 61 w 77"/>
                  <a:gd name="T37"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9">
                    <a:moveTo>
                      <a:pt x="38" y="0"/>
                    </a:moveTo>
                    <a:cubicBezTo>
                      <a:pt x="17" y="0"/>
                      <a:pt x="0" y="18"/>
                      <a:pt x="0" y="39"/>
                    </a:cubicBezTo>
                    <a:cubicBezTo>
                      <a:pt x="0" y="60"/>
                      <a:pt x="0" y="60"/>
                      <a:pt x="0" y="60"/>
                    </a:cubicBezTo>
                    <a:cubicBezTo>
                      <a:pt x="0" y="61"/>
                      <a:pt x="0" y="62"/>
                      <a:pt x="0" y="63"/>
                    </a:cubicBezTo>
                    <a:cubicBezTo>
                      <a:pt x="13" y="67"/>
                      <a:pt x="25" y="69"/>
                      <a:pt x="39" y="69"/>
                    </a:cubicBezTo>
                    <a:cubicBezTo>
                      <a:pt x="52" y="69"/>
                      <a:pt x="65" y="67"/>
                      <a:pt x="77" y="63"/>
                    </a:cubicBezTo>
                    <a:cubicBezTo>
                      <a:pt x="77" y="62"/>
                      <a:pt x="77" y="61"/>
                      <a:pt x="77" y="60"/>
                    </a:cubicBezTo>
                    <a:cubicBezTo>
                      <a:pt x="77" y="39"/>
                      <a:pt x="77" y="39"/>
                      <a:pt x="77" y="39"/>
                    </a:cubicBezTo>
                    <a:cubicBezTo>
                      <a:pt x="77" y="18"/>
                      <a:pt x="60" y="0"/>
                      <a:pt x="38" y="0"/>
                    </a:cubicBezTo>
                    <a:close/>
                    <a:moveTo>
                      <a:pt x="61" y="45"/>
                    </a:moveTo>
                    <a:cubicBezTo>
                      <a:pt x="56" y="46"/>
                      <a:pt x="50" y="47"/>
                      <a:pt x="45" y="48"/>
                    </a:cubicBezTo>
                    <a:cubicBezTo>
                      <a:pt x="45" y="35"/>
                      <a:pt x="45" y="35"/>
                      <a:pt x="45" y="35"/>
                    </a:cubicBezTo>
                    <a:cubicBezTo>
                      <a:pt x="32" y="35"/>
                      <a:pt x="32" y="35"/>
                      <a:pt x="32" y="35"/>
                    </a:cubicBezTo>
                    <a:cubicBezTo>
                      <a:pt x="32" y="48"/>
                      <a:pt x="32" y="48"/>
                      <a:pt x="32" y="48"/>
                    </a:cubicBezTo>
                    <a:cubicBezTo>
                      <a:pt x="27" y="47"/>
                      <a:pt x="21" y="46"/>
                      <a:pt x="15" y="45"/>
                    </a:cubicBezTo>
                    <a:cubicBezTo>
                      <a:pt x="15" y="44"/>
                      <a:pt x="15" y="37"/>
                      <a:pt x="15" y="37"/>
                    </a:cubicBezTo>
                    <a:cubicBezTo>
                      <a:pt x="15" y="24"/>
                      <a:pt x="26" y="24"/>
                      <a:pt x="38" y="24"/>
                    </a:cubicBezTo>
                    <a:cubicBezTo>
                      <a:pt x="51" y="24"/>
                      <a:pt x="62" y="24"/>
                      <a:pt x="62" y="37"/>
                    </a:cubicBezTo>
                    <a:cubicBezTo>
                      <a:pt x="62" y="37"/>
                      <a:pt x="61" y="44"/>
                      <a:pt x="6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Rectangle 43"/>
              <p:cNvSpPr/>
              <p:nvPr/>
            </p:nvSpPr>
            <p:spPr bwMode="auto">
              <a:xfrm flipH="1">
                <a:off x="7318375" y="4336256"/>
                <a:ext cx="502444" cy="13811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p:cNvGrpSpPr/>
            <p:nvPr/>
          </p:nvGrpSpPr>
          <p:grpSpPr>
            <a:xfrm>
              <a:off x="4664075" y="4286961"/>
              <a:ext cx="5793411" cy="2392930"/>
              <a:chOff x="4664075" y="4286961"/>
              <a:chExt cx="5793411" cy="2392930"/>
            </a:xfrm>
          </p:grpSpPr>
          <p:pic>
            <p:nvPicPr>
              <p:cNvPr id="9" name="Picture 8"/>
              <p:cNvPicPr>
                <a:picLocks noChangeAspect="1"/>
              </p:cNvPicPr>
              <p:nvPr/>
            </p:nvPicPr>
            <p:blipFill>
              <a:blip r:embed="rId2"/>
              <a:stretch>
                <a:fillRect/>
              </a:stretch>
            </p:blipFill>
            <p:spPr>
              <a:xfrm flipH="1">
                <a:off x="4664075" y="4286961"/>
                <a:ext cx="5793411" cy="239293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rcRect l="528" t="1822" r="1518" b="1873"/>
              <a:stretch>
                <a:fillRect/>
              </a:stretch>
            </p:blipFill>
            <p:spPr>
              <a:xfrm>
                <a:off x="6666858" y="4311651"/>
                <a:ext cx="1177925" cy="650875"/>
              </a:xfrm>
              <a:custGeom>
                <a:avLst/>
                <a:gdLst>
                  <a:gd name="connsiteX0" fmla="*/ 15608 w 1177925"/>
                  <a:gd name="connsiteY0" fmla="*/ 0 h 650875"/>
                  <a:gd name="connsiteX1" fmla="*/ 1162317 w 1177925"/>
                  <a:gd name="connsiteY1" fmla="*/ 0 h 650875"/>
                  <a:gd name="connsiteX2" fmla="*/ 1177925 w 1177925"/>
                  <a:gd name="connsiteY2" fmla="*/ 15608 h 650875"/>
                  <a:gd name="connsiteX3" fmla="*/ 1177925 w 1177925"/>
                  <a:gd name="connsiteY3" fmla="*/ 635267 h 650875"/>
                  <a:gd name="connsiteX4" fmla="*/ 1162317 w 1177925"/>
                  <a:gd name="connsiteY4" fmla="*/ 650875 h 650875"/>
                  <a:gd name="connsiteX5" fmla="*/ 15608 w 1177925"/>
                  <a:gd name="connsiteY5" fmla="*/ 650875 h 650875"/>
                  <a:gd name="connsiteX6" fmla="*/ 0 w 1177925"/>
                  <a:gd name="connsiteY6" fmla="*/ 635267 h 650875"/>
                  <a:gd name="connsiteX7" fmla="*/ 0 w 1177925"/>
                  <a:gd name="connsiteY7" fmla="*/ 15608 h 650875"/>
                  <a:gd name="connsiteX8" fmla="*/ 15608 w 1177925"/>
                  <a:gd name="connsiteY8" fmla="*/ 0 h 65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7925" h="650875">
                    <a:moveTo>
                      <a:pt x="15608" y="0"/>
                    </a:moveTo>
                    <a:lnTo>
                      <a:pt x="1162317" y="0"/>
                    </a:lnTo>
                    <a:cubicBezTo>
                      <a:pt x="1170937" y="0"/>
                      <a:pt x="1177925" y="6988"/>
                      <a:pt x="1177925" y="15608"/>
                    </a:cubicBezTo>
                    <a:lnTo>
                      <a:pt x="1177925" y="635267"/>
                    </a:lnTo>
                    <a:cubicBezTo>
                      <a:pt x="1177925" y="643887"/>
                      <a:pt x="1170937" y="650875"/>
                      <a:pt x="1162317" y="650875"/>
                    </a:cubicBezTo>
                    <a:lnTo>
                      <a:pt x="15608" y="650875"/>
                    </a:lnTo>
                    <a:cubicBezTo>
                      <a:pt x="6988" y="650875"/>
                      <a:pt x="0" y="643887"/>
                      <a:pt x="0" y="635267"/>
                    </a:cubicBezTo>
                    <a:lnTo>
                      <a:pt x="0" y="15608"/>
                    </a:lnTo>
                    <a:cubicBezTo>
                      <a:pt x="0" y="6988"/>
                      <a:pt x="6988" y="0"/>
                      <a:pt x="15608" y="0"/>
                    </a:cubicBezTo>
                    <a:close/>
                  </a:path>
                </a:pathLst>
              </a:custGeom>
            </p:spPr>
          </p:pic>
          <p:sp>
            <p:nvSpPr>
              <p:cNvPr id="12" name="Rectangle 11"/>
              <p:cNvSpPr/>
              <p:nvPr/>
            </p:nvSpPr>
            <p:spPr bwMode="auto">
              <a:xfrm>
                <a:off x="5717381" y="4994276"/>
                <a:ext cx="226539" cy="106362"/>
              </a:xfrm>
              <a:prstGeom prst="rect">
                <a:avLst/>
              </a:prstGeom>
              <a:solidFill>
                <a:srgbClr val="505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sp>
        <p:nvSpPr>
          <p:cNvPr id="49" name="TextBox 4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4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46" name="Picture 45"/>
          <p:cNvPicPr>
            <a:picLocks noChangeAspect="1"/>
          </p:cNvPicPr>
          <p:nvPr userDrawn="1"/>
        </p:nvPicPr>
        <p:blipFill>
          <a:blip r:embed="rId4">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7623170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b"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299192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595170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100000">
                      <a:schemeClr val="tx1"/>
                    </a:gs>
                    <a:gs pos="0">
                      <a:schemeClr val="tx1"/>
                    </a:gs>
                  </a:gsLst>
                  <a:lin ang="5400000" scaled="0"/>
                </a:gradFill>
              </a:defRPr>
            </a:lvl1pPr>
          </a:lstStyle>
          <a:p>
            <a:pPr lvl="0"/>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842459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87425">
                      <a:schemeClr val="tx1"/>
                    </a:gs>
                    <a:gs pos="6700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1"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6210694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94012">
                      <a:srgbClr val="262626"/>
                    </a:gs>
                    <a:gs pos="37000">
                      <a:srgbClr val="262626"/>
                    </a:gs>
                  </a:gsLst>
                  <a:lin ang="5400000" scaled="0"/>
                </a:gradFill>
              </a:defRPr>
            </a:lvl1pPr>
          </a:lstStyle>
          <a:p>
            <a:pPr lvl="0"/>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51693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emo slide Purpl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581840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4371">
                      <a:srgbClr val="262626"/>
                    </a:gs>
                    <a:gs pos="36000">
                      <a:srgbClr val="262626"/>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6" name="Picture 5"/>
          <p:cNvPicPr>
            <a:picLocks noChangeAspect="1"/>
          </p:cNvPicPr>
          <p:nvPr userDrawn="1"/>
        </p:nvPicPr>
        <p:blipFill>
          <a:blip r:embed="rId3"/>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75579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114708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682855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3326810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436763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Full gray layout">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6350000"/>
            <a:ext cx="12436475" cy="644525"/>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5"/>
          <p:cNvSpPr>
            <a:spLocks noGrp="1"/>
          </p:cNvSpPr>
          <p:nvPr>
            <p:ph type="title"/>
          </p:nvPr>
        </p:nvSpPr>
        <p:spPr>
          <a:xfrm>
            <a:off x="274639" y="295274"/>
            <a:ext cx="11889564" cy="917575"/>
          </a:xfrm>
        </p:spPr>
        <p:txBody>
          <a:bodyPr/>
          <a:lstStyle/>
          <a:p>
            <a:r>
              <a:rPr lang="en-US" dirty="0"/>
              <a:t>Click to edit Master title style</a:t>
            </a:r>
          </a:p>
        </p:txBody>
      </p:sp>
      <p:sp>
        <p:nvSpPr>
          <p:cNvPr id="15" name="TextBox 14"/>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1"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2" name="Picture 11"/>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77991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Vision slide">
    <p:spTree>
      <p:nvGrpSpPr>
        <p:cNvPr id="1" name=""/>
        <p:cNvGrpSpPr/>
        <p:nvPr/>
      </p:nvGrpSpPr>
      <p:grpSpPr>
        <a:xfrm>
          <a:off x="0" y="0"/>
          <a:ext cx="0" cy="0"/>
          <a:chOff x="0" y="0"/>
          <a:chExt cx="0" cy="0"/>
        </a:xfrm>
      </p:grpSpPr>
      <p:sp>
        <p:nvSpPr>
          <p:cNvPr id="3" name="Rectangle 2"/>
          <p:cNvSpPr/>
          <p:nvPr userDrawn="1"/>
        </p:nvSpPr>
        <p:spPr bwMode="auto">
          <a:xfrm>
            <a:off x="5432589" y="6515100"/>
            <a:ext cx="1577505" cy="368300"/>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Rectangle 3"/>
          <p:cNvSpPr/>
          <p:nvPr userDrawn="1"/>
        </p:nvSpPr>
        <p:spPr bwMode="auto">
          <a:xfrm>
            <a:off x="6225046" y="2095501"/>
            <a:ext cx="5939157" cy="4602162"/>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Rectangle 4"/>
          <p:cNvSpPr/>
          <p:nvPr userDrawn="1"/>
        </p:nvSpPr>
        <p:spPr bwMode="auto">
          <a:xfrm>
            <a:off x="246063" y="2095501"/>
            <a:ext cx="5897880" cy="4602162"/>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itle 3"/>
          <p:cNvSpPr>
            <a:spLocks noGrp="1"/>
          </p:cNvSpPr>
          <p:nvPr>
            <p:ph type="title"/>
          </p:nvPr>
        </p:nvSpPr>
        <p:spPr>
          <a:xfrm>
            <a:off x="274320" y="292608"/>
            <a:ext cx="11889564" cy="917575"/>
          </a:xfrm>
        </p:spPr>
        <p:txBody>
          <a:bodyPr/>
          <a:lstStyle/>
          <a:p>
            <a:r>
              <a:rPr lang="en-US" dirty="0"/>
              <a:t>Click to edit Master title style</a:t>
            </a:r>
          </a:p>
        </p:txBody>
      </p:sp>
      <p:sp>
        <p:nvSpPr>
          <p:cNvPr id="7" name="Data"/>
          <p:cNvSpPr/>
          <p:nvPr userDrawn="1"/>
        </p:nvSpPr>
        <p:spPr bwMode="auto">
          <a:xfrm>
            <a:off x="6225045" y="1211263"/>
            <a:ext cx="5939157"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DATA</a:t>
            </a:r>
            <a:endPar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8" name="USER"/>
          <p:cNvSpPr/>
          <p:nvPr userDrawn="1"/>
        </p:nvSpPr>
        <p:spPr bwMode="auto">
          <a:xfrm>
            <a:off x="246063" y="1211263"/>
            <a:ext cx="589788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USERS</a:t>
            </a:r>
          </a:p>
        </p:txBody>
      </p:sp>
      <p:grpSp>
        <p:nvGrpSpPr>
          <p:cNvPr id="9" name="Group 8"/>
          <p:cNvGrpSpPr/>
          <p:nvPr userDrawn="1"/>
        </p:nvGrpSpPr>
        <p:grpSpPr>
          <a:xfrm>
            <a:off x="662415" y="3684587"/>
            <a:ext cx="5262336" cy="2763865"/>
            <a:chOff x="540178" y="2851546"/>
            <a:chExt cx="5262336" cy="2763865"/>
          </a:xfrm>
        </p:grpSpPr>
        <p:sp>
          <p:nvSpPr>
            <p:cNvPr id="10"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1" name="Rounded Rectangle 10"/>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ounded Rectangle 11"/>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5" name="Rectangle 14"/>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16" name="Straight Connector 15"/>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4"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5"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6"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7"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8"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9"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0"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31" name="Rectangle 3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32" name="Rectangle 3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nvGrpSpPr>
            <p:cNvPr id="33" name="Group 32"/>
            <p:cNvGrpSpPr/>
            <p:nvPr/>
          </p:nvGrpSpPr>
          <p:grpSpPr>
            <a:xfrm>
              <a:off x="2786888" y="3533161"/>
              <a:ext cx="1165218" cy="775768"/>
              <a:chOff x="1536522" y="2097832"/>
              <a:chExt cx="830830" cy="553142"/>
            </a:xfrm>
          </p:grpSpPr>
          <p:sp>
            <p:nvSpPr>
              <p:cNvPr id="98" name="Rectangle 97"/>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Rectangle 98"/>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Rectangle 99"/>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Rectangle 100"/>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Rectangle 101"/>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Rectangle 107"/>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109"/>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110"/>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111"/>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112"/>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114"/>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Rectangle 116"/>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Rectangle 119"/>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ectangle 120"/>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24"/>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Rectangle 125"/>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4"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5"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6"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7"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8"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9" name="Rectangle 38"/>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40" name="Rectangle 39"/>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41" name="Straight Connector 40"/>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2" name="Straight Connector 41"/>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3" name="Straight Connector 42"/>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4" name="Straight Connector 43"/>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5" name="Straight Connector 44"/>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6" name="Straight Connector 45"/>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47"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48"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49" name="Rectangle 48"/>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ound Same Side Corner Rectangle 49"/>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3"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5"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7"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8" name="Rectangle 57"/>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59"/>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2" name="Straight Connector 61"/>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68" name="Rounded Rectangle 67"/>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9" name="Group 68"/>
            <p:cNvGrpSpPr/>
            <p:nvPr/>
          </p:nvGrpSpPr>
          <p:grpSpPr>
            <a:xfrm>
              <a:off x="751181" y="4641194"/>
              <a:ext cx="134394" cy="15647"/>
              <a:chOff x="5596078" y="2180378"/>
              <a:chExt cx="138544" cy="16130"/>
            </a:xfrm>
            <a:solidFill>
              <a:schemeClr val="tx1">
                <a:lumMod val="50000"/>
              </a:schemeClr>
            </a:solidFill>
          </p:grpSpPr>
          <p:sp>
            <p:nvSpPr>
              <p:cNvPr id="96" name="Rounded Rectangle 95"/>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Oval 96"/>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0" name="Oval 69"/>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Rectangle 71"/>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4" name="Straight Connector 73"/>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1" name="Group 80"/>
            <p:cNvGrpSpPr/>
            <p:nvPr/>
          </p:nvGrpSpPr>
          <p:grpSpPr>
            <a:xfrm>
              <a:off x="1022496" y="4379028"/>
              <a:ext cx="651017" cy="1236383"/>
              <a:chOff x="5651685" y="-476444"/>
              <a:chExt cx="1669255" cy="2809977"/>
            </a:xfrm>
          </p:grpSpPr>
          <p:sp>
            <p:nvSpPr>
              <p:cNvPr id="90" name="Rectangle 8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Freeform 9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2" name="Group 91"/>
              <p:cNvGrpSpPr/>
              <p:nvPr/>
            </p:nvGrpSpPr>
            <p:grpSpPr>
              <a:xfrm>
                <a:off x="6124436" y="2123612"/>
                <a:ext cx="723752" cy="98117"/>
                <a:chOff x="6147223" y="2123612"/>
                <a:chExt cx="723752" cy="98117"/>
              </a:xfrm>
            </p:grpSpPr>
            <p:sp>
              <p:nvSpPr>
                <p:cNvPr id="93" name="Rounded Rectangle 9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Oval 9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82" name="Rounded Rectangle 81"/>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marL="0" marR="0" lvl="0" indent="0" algn="ctr" defTabSz="913478"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Rectangle 82"/>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Rectangle 83"/>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5" name="Straight Connector 84"/>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8" name="Rectangle 127"/>
          <p:cNvSpPr/>
          <p:nvPr userDrawn="1"/>
        </p:nvSpPr>
        <p:spPr>
          <a:xfrm>
            <a:off x="5230477" y="5897620"/>
            <a:ext cx="495793" cy="230913"/>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29" name="Rectangle 128"/>
          <p:cNvSpPr/>
          <p:nvPr userDrawn="1"/>
        </p:nvSpPr>
        <p:spPr bwMode="auto">
          <a:xfrm>
            <a:off x="2905367" y="4360276"/>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Rectangle 129"/>
          <p:cNvSpPr/>
          <p:nvPr userDrawn="1"/>
        </p:nvSpPr>
        <p:spPr bwMode="auto">
          <a:xfrm>
            <a:off x="3392974" y="4630898"/>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Rectangle 130"/>
          <p:cNvSpPr/>
          <p:nvPr userDrawn="1"/>
        </p:nvSpPr>
        <p:spPr>
          <a:xfrm>
            <a:off x="4064338" y="5181935"/>
            <a:ext cx="852417" cy="20686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32" name="Rectangle 131"/>
          <p:cNvSpPr/>
          <p:nvPr userDrawn="1"/>
        </p:nvSpPr>
        <p:spPr bwMode="auto">
          <a:xfrm flipH="1">
            <a:off x="1794144" y="5459838"/>
            <a:ext cx="212196" cy="27371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Rectangle 132"/>
          <p:cNvSpPr/>
          <p:nvPr userDrawn="1"/>
        </p:nvSpPr>
        <p:spPr bwMode="auto">
          <a:xfrm>
            <a:off x="1049675" y="5740388"/>
            <a:ext cx="92331" cy="486340"/>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p:cNvSpPr/>
          <p:nvPr userDrawn="1"/>
        </p:nvSpPr>
        <p:spPr bwMode="auto">
          <a:xfrm>
            <a:off x="1278399" y="5835528"/>
            <a:ext cx="215498" cy="15801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Oval 134"/>
          <p:cNvSpPr/>
          <p:nvPr userDrawn="1"/>
        </p:nvSpPr>
        <p:spPr bwMode="auto">
          <a:xfrm>
            <a:off x="7010094"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Freeform 18"/>
          <p:cNvSpPr>
            <a:spLocks noChangeAspect="1" noEditPoints="1"/>
          </p:cNvSpPr>
          <p:nvPr userDrawn="1"/>
        </p:nvSpPr>
        <p:spPr bwMode="auto">
          <a:xfrm>
            <a:off x="7157812" y="3260781"/>
            <a:ext cx="557713" cy="411713"/>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97" tIns="44780" rIns="0" bIns="44780" numCol="1" spcCol="0" rtlCol="0" fromWordArt="0" anchor="ctr" anchorCtr="0" forceAA="0" compatLnSpc="1">
            <a:prstTxWarp prst="textNoShape">
              <a:avLst/>
            </a:prstTxWarp>
            <a:noAutofit/>
          </a:bodyPr>
          <a:lstStyle/>
          <a:p>
            <a:pPr marL="0" marR="0" lvl="0" indent="0" algn="l" defTabSz="913294" rtl="0" eaLnBrk="1" fontAlgn="auto" latinLnBrk="0" hangingPunct="1">
              <a:lnSpc>
                <a:spcPct val="90000"/>
              </a:lnSpc>
              <a:spcBef>
                <a:spcPts val="0"/>
              </a:spcBef>
              <a:spcAft>
                <a:spcPts val="588"/>
              </a:spcAft>
              <a:buClrTx/>
              <a:buSzTx/>
              <a:buFontTx/>
              <a:buNone/>
              <a:tabLst/>
              <a:defRPr/>
            </a:pPr>
            <a:endParaRPr kumimoji="0" lang="en-US" sz="136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sp>
        <p:nvSpPr>
          <p:cNvPr id="137" name="Oval 136"/>
          <p:cNvSpPr/>
          <p:nvPr userDrawn="1"/>
        </p:nvSpPr>
        <p:spPr bwMode="auto">
          <a:xfrm>
            <a:off x="8237589"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Freeform 17"/>
          <p:cNvSpPr>
            <a:spLocks noEditPoints="1"/>
          </p:cNvSpPr>
          <p:nvPr userDrawn="1"/>
        </p:nvSpPr>
        <p:spPr bwMode="auto">
          <a:xfrm>
            <a:off x="8429182" y="3168017"/>
            <a:ext cx="469960" cy="59724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39" name="Oval 138"/>
          <p:cNvSpPr/>
          <p:nvPr userDrawn="1"/>
        </p:nvSpPr>
        <p:spPr bwMode="auto">
          <a:xfrm>
            <a:off x="9465084"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Freeform 139"/>
          <p:cNvSpPr>
            <a:spLocks noEditPoints="1"/>
          </p:cNvSpPr>
          <p:nvPr userDrawn="1"/>
        </p:nvSpPr>
        <p:spPr bwMode="auto">
          <a:xfrm>
            <a:off x="9596638" y="3213652"/>
            <a:ext cx="590041" cy="505968"/>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41" name="Oval 140"/>
          <p:cNvSpPr/>
          <p:nvPr userDrawn="1"/>
        </p:nvSpPr>
        <p:spPr bwMode="auto">
          <a:xfrm>
            <a:off x="10692578"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2" name="Group 141"/>
          <p:cNvGrpSpPr/>
          <p:nvPr userDrawn="1"/>
        </p:nvGrpSpPr>
        <p:grpSpPr>
          <a:xfrm>
            <a:off x="10841227" y="3224349"/>
            <a:ext cx="555851" cy="484577"/>
            <a:chOff x="10450695" y="2384201"/>
            <a:chExt cx="683568" cy="595918"/>
          </a:xfrm>
        </p:grpSpPr>
        <p:sp>
          <p:nvSpPr>
            <p:cNvPr id="143" name="Rectangle 142"/>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45" name="Group 144"/>
          <p:cNvGrpSpPr/>
          <p:nvPr userDrawn="1"/>
        </p:nvGrpSpPr>
        <p:grpSpPr>
          <a:xfrm>
            <a:off x="10386456" y="5380898"/>
            <a:ext cx="1344382" cy="1062056"/>
            <a:chOff x="9972097" y="4402078"/>
            <a:chExt cx="1344382" cy="1062056"/>
          </a:xfrm>
        </p:grpSpPr>
        <p:grpSp>
          <p:nvGrpSpPr>
            <p:cNvPr id="146" name="Group 145"/>
            <p:cNvGrpSpPr/>
            <p:nvPr/>
          </p:nvGrpSpPr>
          <p:grpSpPr>
            <a:xfrm>
              <a:off x="9973234" y="4402078"/>
              <a:ext cx="1342109" cy="1062056"/>
              <a:chOff x="10031532" y="4402078"/>
              <a:chExt cx="1342109" cy="1062056"/>
            </a:xfrm>
          </p:grpSpPr>
          <p:sp>
            <p:nvSpPr>
              <p:cNvPr id="148" name="Rectangle 147"/>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50" name="Rectangle 149"/>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51" name="Rectangle 150"/>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7" name="TextBox 146"/>
            <p:cNvSpPr txBox="1"/>
            <p:nvPr/>
          </p:nvSpPr>
          <p:spPr>
            <a:xfrm>
              <a:off x="9972097" y="4577624"/>
              <a:ext cx="1344382" cy="859622"/>
            </a:xfrm>
            <a:prstGeom prst="rect">
              <a:avLst/>
            </a:prstGeom>
            <a:noFill/>
          </p:spPr>
          <p:txBody>
            <a:bodyPr wrap="square" lIns="182880" tIns="146304" rIns="182880" bIns="146304" rtlCol="0" anchor="ctr" anchorCtr="0">
              <a:no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Light"/>
                  <a:ea typeface="+mn-ea"/>
                  <a:cs typeface="+mn-cs"/>
                </a:rPr>
                <a:t>HTML</a:t>
              </a:r>
            </a:p>
          </p:txBody>
        </p:sp>
      </p:grpSp>
      <p:grpSp>
        <p:nvGrpSpPr>
          <p:cNvPr id="152" name="Group 151"/>
          <p:cNvGrpSpPr/>
          <p:nvPr userDrawn="1"/>
        </p:nvGrpSpPr>
        <p:grpSpPr>
          <a:xfrm>
            <a:off x="7057359" y="5128940"/>
            <a:ext cx="899570" cy="1314014"/>
            <a:chOff x="6803259" y="4273052"/>
            <a:chExt cx="899570" cy="1314014"/>
          </a:xfrm>
        </p:grpSpPr>
        <p:sp>
          <p:nvSpPr>
            <p:cNvPr id="153" name="Rounded Rectangle 152"/>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ounded Rectangle 153"/>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Oval 154"/>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7" name="AutoShape 165"/>
          <p:cNvSpPr>
            <a:spLocks noChangeAspect="1" noChangeArrowheads="1" noTextEdit="1"/>
          </p:cNvSpPr>
          <p:nvPr userDrawn="1"/>
        </p:nvSpPr>
        <p:spPr bwMode="auto">
          <a:xfrm>
            <a:off x="8536089" y="3902532"/>
            <a:ext cx="1057275"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nvGrpSpPr>
          <p:cNvPr id="158" name="Group 157"/>
          <p:cNvGrpSpPr/>
          <p:nvPr userDrawn="1"/>
        </p:nvGrpSpPr>
        <p:grpSpPr>
          <a:xfrm>
            <a:off x="8537163" y="3947827"/>
            <a:ext cx="875225" cy="709078"/>
            <a:chOff x="8283062" y="3056784"/>
            <a:chExt cx="875225" cy="709078"/>
          </a:xfrm>
        </p:grpSpPr>
        <p:sp>
          <p:nvSpPr>
            <p:cNvPr id="159"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0"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61" name="Group 160"/>
          <p:cNvGrpSpPr/>
          <p:nvPr userDrawn="1"/>
        </p:nvGrpSpPr>
        <p:grpSpPr>
          <a:xfrm>
            <a:off x="9412385" y="3947827"/>
            <a:ext cx="606272" cy="715942"/>
            <a:chOff x="9158285" y="3056784"/>
            <a:chExt cx="606272" cy="715942"/>
          </a:xfrm>
        </p:grpSpPr>
        <p:sp>
          <p:nvSpPr>
            <p:cNvPr id="162"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3"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64" name="Group 163"/>
          <p:cNvGrpSpPr/>
          <p:nvPr userDrawn="1"/>
        </p:nvGrpSpPr>
        <p:grpSpPr>
          <a:xfrm>
            <a:off x="8398942" y="4591116"/>
            <a:ext cx="1331448" cy="1851838"/>
            <a:chOff x="8144842" y="4004140"/>
            <a:chExt cx="1331448" cy="1851838"/>
          </a:xfrm>
        </p:grpSpPr>
        <p:pic>
          <p:nvPicPr>
            <p:cNvPr id="165" name="Picture 164"/>
            <p:cNvPicPr>
              <a:picLocks noChangeAspect="1"/>
            </p:cNvPicPr>
            <p:nvPr/>
          </p:nvPicPr>
          <p:blipFill>
            <a:blip r:embed="rId2"/>
            <a:stretch>
              <a:fillRect/>
            </a:stretch>
          </p:blipFill>
          <p:spPr>
            <a:xfrm>
              <a:off x="8843731" y="4004140"/>
              <a:ext cx="632559" cy="1851838"/>
            </a:xfrm>
            <a:prstGeom prst="rect">
              <a:avLst/>
            </a:prstGeom>
          </p:spPr>
        </p:pic>
        <p:pic>
          <p:nvPicPr>
            <p:cNvPr id="166" name="Picture 165"/>
            <p:cNvPicPr>
              <a:picLocks noChangeAspect="1"/>
            </p:cNvPicPr>
            <p:nvPr/>
          </p:nvPicPr>
          <p:blipFill>
            <a:blip r:embed="rId3"/>
            <a:stretch>
              <a:fillRect/>
            </a:stretch>
          </p:blipFill>
          <p:spPr>
            <a:xfrm>
              <a:off x="8144842" y="4762867"/>
              <a:ext cx="1080760" cy="1093111"/>
            </a:xfrm>
            <a:prstGeom prst="rect">
              <a:avLst/>
            </a:prstGeom>
          </p:spPr>
        </p:pic>
      </p:grpSp>
      <p:grpSp>
        <p:nvGrpSpPr>
          <p:cNvPr id="167" name="Group 166"/>
          <p:cNvGrpSpPr/>
          <p:nvPr userDrawn="1"/>
        </p:nvGrpSpPr>
        <p:grpSpPr>
          <a:xfrm>
            <a:off x="10892139" y="3947827"/>
            <a:ext cx="454025" cy="1444602"/>
            <a:chOff x="10638038" y="3056784"/>
            <a:chExt cx="454025" cy="1444602"/>
          </a:xfrm>
        </p:grpSpPr>
        <p:sp>
          <p:nvSpPr>
            <p:cNvPr id="168"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9"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70" name="Group 169"/>
          <p:cNvGrpSpPr/>
          <p:nvPr userDrawn="1"/>
        </p:nvGrpSpPr>
        <p:grpSpPr>
          <a:xfrm>
            <a:off x="7245450" y="3947827"/>
            <a:ext cx="382588" cy="1813666"/>
            <a:chOff x="6991350" y="3056784"/>
            <a:chExt cx="382588" cy="1813666"/>
          </a:xfrm>
        </p:grpSpPr>
        <p:grpSp>
          <p:nvGrpSpPr>
            <p:cNvPr id="171" name="Group 170"/>
            <p:cNvGrpSpPr/>
            <p:nvPr/>
          </p:nvGrpSpPr>
          <p:grpSpPr>
            <a:xfrm>
              <a:off x="6991350" y="3092450"/>
              <a:ext cx="382588" cy="1778000"/>
              <a:chOff x="6991350" y="3092450"/>
              <a:chExt cx="382588" cy="1778000"/>
            </a:xfrm>
          </p:grpSpPr>
          <p:sp>
            <p:nvSpPr>
              <p:cNvPr id="173"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74"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
          <p:nvSpPr>
            <p:cNvPr id="172"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354233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640" fill="hold"/>
                                        <p:tgtEl>
                                          <p:spTgt spid="8"/>
                                        </p:tgtEl>
                                        <p:attrNameLst>
                                          <p:attrName>ppt_x</p:attrName>
                                        </p:attrNameLst>
                                      </p:cBhvr>
                                      <p:tavLst>
                                        <p:tav tm="0">
                                          <p:val>
                                            <p:strVal val="0-#ppt_w/2"/>
                                          </p:val>
                                        </p:tav>
                                        <p:tav tm="100000">
                                          <p:val>
                                            <p:strVal val="#ppt_x"/>
                                          </p:val>
                                        </p:tav>
                                      </p:tavLst>
                                    </p:anim>
                                    <p:anim calcmode="lin" valueType="num">
                                      <p:cBhvr additive="base">
                                        <p:cTn id="8" dur="64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640" fill="hold"/>
                                        <p:tgtEl>
                                          <p:spTgt spid="7"/>
                                        </p:tgtEl>
                                        <p:attrNameLst>
                                          <p:attrName>ppt_x</p:attrName>
                                        </p:attrNameLst>
                                      </p:cBhvr>
                                      <p:tavLst>
                                        <p:tav tm="0">
                                          <p:val>
                                            <p:strVal val="1+#ppt_w/2"/>
                                          </p:val>
                                        </p:tav>
                                        <p:tav tm="100000">
                                          <p:val>
                                            <p:strVal val="#ppt_x"/>
                                          </p:val>
                                        </p:tav>
                                      </p:tavLst>
                                    </p:anim>
                                    <p:anim calcmode="lin" valueType="num">
                                      <p:cBhvr additive="base">
                                        <p:cTn id="13" dur="64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28"/>
                                        </p:tgtEl>
                                        <p:attrNameLst>
                                          <p:attrName>style.visibility</p:attrName>
                                        </p:attrNameLst>
                                      </p:cBhvr>
                                      <p:to>
                                        <p:strVal val="visible"/>
                                      </p:to>
                                    </p:set>
                                    <p:animEffect transition="in" filter="fade">
                                      <p:cBhvr>
                                        <p:cTn id="18" dur="500"/>
                                        <p:tgtEl>
                                          <p:spTgt spid="128"/>
                                        </p:tgtEl>
                                      </p:cBhvr>
                                    </p:animEffect>
                                    <p:anim calcmode="lin" valueType="num">
                                      <p:cBhvr>
                                        <p:cTn id="19" dur="500" fill="hold"/>
                                        <p:tgtEl>
                                          <p:spTgt spid="128"/>
                                        </p:tgtEl>
                                        <p:attrNameLst>
                                          <p:attrName>ppt_x</p:attrName>
                                        </p:attrNameLst>
                                      </p:cBhvr>
                                      <p:tavLst>
                                        <p:tav tm="0">
                                          <p:val>
                                            <p:strVal val="#ppt_x"/>
                                          </p:val>
                                        </p:tav>
                                        <p:tav tm="100000">
                                          <p:val>
                                            <p:strVal val="#ppt_x"/>
                                          </p:val>
                                        </p:tav>
                                      </p:tavLst>
                                    </p:anim>
                                    <p:anim calcmode="lin" valueType="num">
                                      <p:cBhvr>
                                        <p:cTn id="20" dur="500" fill="hold"/>
                                        <p:tgtEl>
                                          <p:spTgt spid="128"/>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129"/>
                                        </p:tgtEl>
                                        <p:attrNameLst>
                                          <p:attrName>style.visibility</p:attrName>
                                        </p:attrNameLst>
                                      </p:cBhvr>
                                      <p:to>
                                        <p:strVal val="visible"/>
                                      </p:to>
                                    </p:set>
                                    <p:animEffect transition="in" filter="fade">
                                      <p:cBhvr>
                                        <p:cTn id="24" dur="500"/>
                                        <p:tgtEl>
                                          <p:spTgt spid="129"/>
                                        </p:tgtEl>
                                      </p:cBhvr>
                                    </p:animEffect>
                                    <p:anim calcmode="lin" valueType="num">
                                      <p:cBhvr>
                                        <p:cTn id="25" dur="500" fill="hold"/>
                                        <p:tgtEl>
                                          <p:spTgt spid="129"/>
                                        </p:tgtEl>
                                        <p:attrNameLst>
                                          <p:attrName>ppt_x</p:attrName>
                                        </p:attrNameLst>
                                      </p:cBhvr>
                                      <p:tavLst>
                                        <p:tav tm="0">
                                          <p:val>
                                            <p:strVal val="#ppt_x"/>
                                          </p:val>
                                        </p:tav>
                                        <p:tav tm="100000">
                                          <p:val>
                                            <p:strVal val="#ppt_x"/>
                                          </p:val>
                                        </p:tav>
                                      </p:tavLst>
                                    </p:anim>
                                    <p:anim calcmode="lin" valueType="num">
                                      <p:cBhvr>
                                        <p:cTn id="26" dur="500" fill="hold"/>
                                        <p:tgtEl>
                                          <p:spTgt spid="129"/>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130"/>
                                        </p:tgtEl>
                                        <p:attrNameLst>
                                          <p:attrName>style.visibility</p:attrName>
                                        </p:attrNameLst>
                                      </p:cBhvr>
                                      <p:to>
                                        <p:strVal val="visible"/>
                                      </p:to>
                                    </p:set>
                                    <p:animEffect transition="in" filter="fade">
                                      <p:cBhvr>
                                        <p:cTn id="30" dur="500"/>
                                        <p:tgtEl>
                                          <p:spTgt spid="130"/>
                                        </p:tgtEl>
                                      </p:cBhvr>
                                    </p:animEffect>
                                    <p:anim calcmode="lin" valueType="num">
                                      <p:cBhvr>
                                        <p:cTn id="31" dur="500" fill="hold"/>
                                        <p:tgtEl>
                                          <p:spTgt spid="130"/>
                                        </p:tgtEl>
                                        <p:attrNameLst>
                                          <p:attrName>ppt_x</p:attrName>
                                        </p:attrNameLst>
                                      </p:cBhvr>
                                      <p:tavLst>
                                        <p:tav tm="0">
                                          <p:val>
                                            <p:strVal val="#ppt_x"/>
                                          </p:val>
                                        </p:tav>
                                        <p:tav tm="100000">
                                          <p:val>
                                            <p:strVal val="#ppt_x"/>
                                          </p:val>
                                        </p:tav>
                                      </p:tavLst>
                                    </p:anim>
                                    <p:anim calcmode="lin" valueType="num">
                                      <p:cBhvr>
                                        <p:cTn id="32" dur="500" fill="hold"/>
                                        <p:tgtEl>
                                          <p:spTgt spid="130"/>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131"/>
                                        </p:tgtEl>
                                        <p:attrNameLst>
                                          <p:attrName>style.visibility</p:attrName>
                                        </p:attrNameLst>
                                      </p:cBhvr>
                                      <p:to>
                                        <p:strVal val="visible"/>
                                      </p:to>
                                    </p:set>
                                    <p:animEffect transition="in" filter="fade">
                                      <p:cBhvr>
                                        <p:cTn id="36" dur="500"/>
                                        <p:tgtEl>
                                          <p:spTgt spid="131"/>
                                        </p:tgtEl>
                                      </p:cBhvr>
                                    </p:animEffect>
                                    <p:anim calcmode="lin" valueType="num">
                                      <p:cBhvr>
                                        <p:cTn id="37" dur="500" fill="hold"/>
                                        <p:tgtEl>
                                          <p:spTgt spid="131"/>
                                        </p:tgtEl>
                                        <p:attrNameLst>
                                          <p:attrName>ppt_x</p:attrName>
                                        </p:attrNameLst>
                                      </p:cBhvr>
                                      <p:tavLst>
                                        <p:tav tm="0">
                                          <p:val>
                                            <p:strVal val="#ppt_x"/>
                                          </p:val>
                                        </p:tav>
                                        <p:tav tm="100000">
                                          <p:val>
                                            <p:strVal val="#ppt_x"/>
                                          </p:val>
                                        </p:tav>
                                      </p:tavLst>
                                    </p:anim>
                                    <p:anim calcmode="lin" valueType="num">
                                      <p:cBhvr>
                                        <p:cTn id="38" dur="500" fill="hold"/>
                                        <p:tgtEl>
                                          <p:spTgt spid="131"/>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132"/>
                                        </p:tgtEl>
                                        <p:attrNameLst>
                                          <p:attrName>style.visibility</p:attrName>
                                        </p:attrNameLst>
                                      </p:cBhvr>
                                      <p:to>
                                        <p:strVal val="visible"/>
                                      </p:to>
                                    </p:set>
                                    <p:animEffect transition="in" filter="fade">
                                      <p:cBhvr>
                                        <p:cTn id="42" dur="500"/>
                                        <p:tgtEl>
                                          <p:spTgt spid="132"/>
                                        </p:tgtEl>
                                      </p:cBhvr>
                                    </p:animEffect>
                                    <p:anim calcmode="lin" valueType="num">
                                      <p:cBhvr>
                                        <p:cTn id="43" dur="500" fill="hold"/>
                                        <p:tgtEl>
                                          <p:spTgt spid="132"/>
                                        </p:tgtEl>
                                        <p:attrNameLst>
                                          <p:attrName>ppt_x</p:attrName>
                                        </p:attrNameLst>
                                      </p:cBhvr>
                                      <p:tavLst>
                                        <p:tav tm="0">
                                          <p:val>
                                            <p:strVal val="#ppt_x"/>
                                          </p:val>
                                        </p:tav>
                                        <p:tav tm="100000">
                                          <p:val>
                                            <p:strVal val="#ppt_x"/>
                                          </p:val>
                                        </p:tav>
                                      </p:tavLst>
                                    </p:anim>
                                    <p:anim calcmode="lin" valueType="num">
                                      <p:cBhvr>
                                        <p:cTn id="44" dur="500" fill="hold"/>
                                        <p:tgtEl>
                                          <p:spTgt spid="132"/>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133"/>
                                        </p:tgtEl>
                                        <p:attrNameLst>
                                          <p:attrName>style.visibility</p:attrName>
                                        </p:attrNameLst>
                                      </p:cBhvr>
                                      <p:to>
                                        <p:strVal val="visible"/>
                                      </p:to>
                                    </p:set>
                                    <p:animEffect transition="in" filter="fade">
                                      <p:cBhvr>
                                        <p:cTn id="48" dur="500"/>
                                        <p:tgtEl>
                                          <p:spTgt spid="133"/>
                                        </p:tgtEl>
                                      </p:cBhvr>
                                    </p:animEffect>
                                    <p:anim calcmode="lin" valueType="num">
                                      <p:cBhvr>
                                        <p:cTn id="49" dur="500" fill="hold"/>
                                        <p:tgtEl>
                                          <p:spTgt spid="133"/>
                                        </p:tgtEl>
                                        <p:attrNameLst>
                                          <p:attrName>ppt_x</p:attrName>
                                        </p:attrNameLst>
                                      </p:cBhvr>
                                      <p:tavLst>
                                        <p:tav tm="0">
                                          <p:val>
                                            <p:strVal val="#ppt_x"/>
                                          </p:val>
                                        </p:tav>
                                        <p:tav tm="100000">
                                          <p:val>
                                            <p:strVal val="#ppt_x"/>
                                          </p:val>
                                        </p:tav>
                                      </p:tavLst>
                                    </p:anim>
                                    <p:anim calcmode="lin" valueType="num">
                                      <p:cBhvr>
                                        <p:cTn id="50" dur="500" fill="hold"/>
                                        <p:tgtEl>
                                          <p:spTgt spid="133"/>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134"/>
                                        </p:tgtEl>
                                        <p:attrNameLst>
                                          <p:attrName>style.visibility</p:attrName>
                                        </p:attrNameLst>
                                      </p:cBhvr>
                                      <p:to>
                                        <p:strVal val="visible"/>
                                      </p:to>
                                    </p:set>
                                    <p:animEffect transition="in" filter="fade">
                                      <p:cBhvr>
                                        <p:cTn id="54" dur="500"/>
                                        <p:tgtEl>
                                          <p:spTgt spid="134"/>
                                        </p:tgtEl>
                                      </p:cBhvr>
                                    </p:animEffect>
                                    <p:anim calcmode="lin" valueType="num">
                                      <p:cBhvr>
                                        <p:cTn id="55" dur="500" fill="hold"/>
                                        <p:tgtEl>
                                          <p:spTgt spid="134"/>
                                        </p:tgtEl>
                                        <p:attrNameLst>
                                          <p:attrName>ppt_x</p:attrName>
                                        </p:attrNameLst>
                                      </p:cBhvr>
                                      <p:tavLst>
                                        <p:tav tm="0">
                                          <p:val>
                                            <p:strVal val="#ppt_x"/>
                                          </p:val>
                                        </p:tav>
                                        <p:tav tm="100000">
                                          <p:val>
                                            <p:strVal val="#ppt_x"/>
                                          </p:val>
                                        </p:tav>
                                      </p:tavLst>
                                    </p:anim>
                                    <p:anim calcmode="lin" valueType="num">
                                      <p:cBhvr>
                                        <p:cTn id="56" dur="500" fill="hold"/>
                                        <p:tgtEl>
                                          <p:spTgt spid="134"/>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170"/>
                                        </p:tgtEl>
                                        <p:attrNameLst>
                                          <p:attrName>style.visibility</p:attrName>
                                        </p:attrNameLst>
                                      </p:cBhvr>
                                      <p:to>
                                        <p:strVal val="visible"/>
                                      </p:to>
                                    </p:set>
                                    <p:animEffect transition="in" filter="wipe(down)">
                                      <p:cBhvr>
                                        <p:cTn id="61" dur="1000"/>
                                        <p:tgtEl>
                                          <p:spTgt spid="170"/>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135"/>
                                        </p:tgtEl>
                                        <p:attrNameLst>
                                          <p:attrName>style.color</p:attrName>
                                        </p:attrNameLst>
                                      </p:cBhvr>
                                      <p:to>
                                        <a:srgbClr val="0078D7"/>
                                      </p:to>
                                    </p:animClr>
                                    <p:animClr clrSpc="rgb" dir="cw">
                                      <p:cBhvr>
                                        <p:cTn id="65" dur="500" fill="hold"/>
                                        <p:tgtEl>
                                          <p:spTgt spid="135"/>
                                        </p:tgtEl>
                                        <p:attrNameLst>
                                          <p:attrName>fillcolor</p:attrName>
                                        </p:attrNameLst>
                                      </p:cBhvr>
                                      <p:to>
                                        <a:srgbClr val="0078D7"/>
                                      </p:to>
                                    </p:animClr>
                                    <p:set>
                                      <p:cBhvr>
                                        <p:cTn id="66" dur="500" fill="hold"/>
                                        <p:tgtEl>
                                          <p:spTgt spid="135"/>
                                        </p:tgtEl>
                                        <p:attrNameLst>
                                          <p:attrName>fill.type</p:attrName>
                                        </p:attrNameLst>
                                      </p:cBhvr>
                                      <p:to>
                                        <p:strVal val="solid"/>
                                      </p:to>
                                    </p:set>
                                    <p:set>
                                      <p:cBhvr>
                                        <p:cTn id="67" dur="500" fill="hold"/>
                                        <p:tgtEl>
                                          <p:spTgt spid="135"/>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158"/>
                                        </p:tgtEl>
                                        <p:attrNameLst>
                                          <p:attrName>style.visibility</p:attrName>
                                        </p:attrNameLst>
                                      </p:cBhvr>
                                      <p:to>
                                        <p:strVal val="visible"/>
                                      </p:to>
                                    </p:set>
                                    <p:animEffect transition="in" filter="wipe(down)">
                                      <p:cBhvr>
                                        <p:cTn id="71" dur="600"/>
                                        <p:tgtEl>
                                          <p:spTgt spid="15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137"/>
                                        </p:tgtEl>
                                        <p:attrNameLst>
                                          <p:attrName>style.color</p:attrName>
                                        </p:attrNameLst>
                                      </p:cBhvr>
                                      <p:to>
                                        <a:srgbClr val="FF8C00"/>
                                      </p:to>
                                    </p:animClr>
                                    <p:animClr clrSpc="rgb" dir="cw">
                                      <p:cBhvr>
                                        <p:cTn id="75" dur="500" fill="hold"/>
                                        <p:tgtEl>
                                          <p:spTgt spid="137"/>
                                        </p:tgtEl>
                                        <p:attrNameLst>
                                          <p:attrName>fillcolor</p:attrName>
                                        </p:attrNameLst>
                                      </p:cBhvr>
                                      <p:to>
                                        <a:srgbClr val="FF8C00"/>
                                      </p:to>
                                    </p:animClr>
                                    <p:set>
                                      <p:cBhvr>
                                        <p:cTn id="76" dur="500" fill="hold"/>
                                        <p:tgtEl>
                                          <p:spTgt spid="137"/>
                                        </p:tgtEl>
                                        <p:attrNameLst>
                                          <p:attrName>fill.type</p:attrName>
                                        </p:attrNameLst>
                                      </p:cBhvr>
                                      <p:to>
                                        <p:strVal val="solid"/>
                                      </p:to>
                                    </p:set>
                                    <p:set>
                                      <p:cBhvr>
                                        <p:cTn id="77" dur="500" fill="hold"/>
                                        <p:tgtEl>
                                          <p:spTgt spid="137"/>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161"/>
                                        </p:tgtEl>
                                        <p:attrNameLst>
                                          <p:attrName>style.visibility</p:attrName>
                                        </p:attrNameLst>
                                      </p:cBhvr>
                                      <p:to>
                                        <p:strVal val="visible"/>
                                      </p:to>
                                    </p:set>
                                    <p:animEffect transition="in" filter="wipe(down)">
                                      <p:cBhvr>
                                        <p:cTn id="81" dur="600"/>
                                        <p:tgtEl>
                                          <p:spTgt spid="161"/>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139"/>
                                        </p:tgtEl>
                                        <p:attrNameLst>
                                          <p:attrName>style.color</p:attrName>
                                        </p:attrNameLst>
                                      </p:cBhvr>
                                      <p:to>
                                        <a:srgbClr val="5C2D91"/>
                                      </p:to>
                                    </p:animClr>
                                    <p:animClr clrSpc="rgb" dir="cw">
                                      <p:cBhvr>
                                        <p:cTn id="85" dur="500" fill="hold"/>
                                        <p:tgtEl>
                                          <p:spTgt spid="139"/>
                                        </p:tgtEl>
                                        <p:attrNameLst>
                                          <p:attrName>fillcolor</p:attrName>
                                        </p:attrNameLst>
                                      </p:cBhvr>
                                      <p:to>
                                        <a:srgbClr val="5C2D91"/>
                                      </p:to>
                                    </p:animClr>
                                    <p:set>
                                      <p:cBhvr>
                                        <p:cTn id="86" dur="500" fill="hold"/>
                                        <p:tgtEl>
                                          <p:spTgt spid="139"/>
                                        </p:tgtEl>
                                        <p:attrNameLst>
                                          <p:attrName>fill.type</p:attrName>
                                        </p:attrNameLst>
                                      </p:cBhvr>
                                      <p:to>
                                        <p:strVal val="solid"/>
                                      </p:to>
                                    </p:set>
                                    <p:set>
                                      <p:cBhvr>
                                        <p:cTn id="87" dur="500" fill="hold"/>
                                        <p:tgtEl>
                                          <p:spTgt spid="139"/>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167"/>
                                        </p:tgtEl>
                                        <p:attrNameLst>
                                          <p:attrName>style.visibility</p:attrName>
                                        </p:attrNameLst>
                                      </p:cBhvr>
                                      <p:to>
                                        <p:strVal val="visible"/>
                                      </p:to>
                                    </p:set>
                                    <p:animEffect transition="in" filter="wipe(down)">
                                      <p:cBhvr>
                                        <p:cTn id="91" dur="1000"/>
                                        <p:tgtEl>
                                          <p:spTgt spid="167"/>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141"/>
                                        </p:tgtEl>
                                        <p:attrNameLst>
                                          <p:attrName>style.color</p:attrName>
                                        </p:attrNameLst>
                                      </p:cBhvr>
                                      <p:to>
                                        <a:srgbClr val="D83B01"/>
                                      </p:to>
                                    </p:animClr>
                                    <p:animClr clrSpc="rgb" dir="cw">
                                      <p:cBhvr>
                                        <p:cTn id="95" dur="500" fill="hold"/>
                                        <p:tgtEl>
                                          <p:spTgt spid="141"/>
                                        </p:tgtEl>
                                        <p:attrNameLst>
                                          <p:attrName>fillcolor</p:attrName>
                                        </p:attrNameLst>
                                      </p:cBhvr>
                                      <p:to>
                                        <a:srgbClr val="D83B01"/>
                                      </p:to>
                                    </p:animClr>
                                    <p:set>
                                      <p:cBhvr>
                                        <p:cTn id="96" dur="500" fill="hold"/>
                                        <p:tgtEl>
                                          <p:spTgt spid="141"/>
                                        </p:tgtEl>
                                        <p:attrNameLst>
                                          <p:attrName>fill.type</p:attrName>
                                        </p:attrNameLst>
                                      </p:cBhvr>
                                      <p:to>
                                        <p:strVal val="solid"/>
                                      </p:to>
                                    </p:set>
                                    <p:set>
                                      <p:cBhvr>
                                        <p:cTn id="97" dur="500" fill="hold"/>
                                        <p:tgtEl>
                                          <p:spTgt spid="14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8" grpId="0" animBg="1"/>
      <p:bldP spid="129" grpId="0" animBg="1"/>
      <p:bldP spid="130" grpId="0" animBg="1"/>
      <p:bldP spid="131" grpId="0" animBg="1"/>
      <p:bldP spid="132" grpId="0" animBg="1"/>
      <p:bldP spid="133" grpId="0" animBg="1"/>
      <p:bldP spid="134" grpId="0" animBg="1"/>
      <p:bldP spid="135" grpId="0" animBg="1"/>
      <p:bldP spid="137" grpId="0" animBg="1"/>
      <p:bldP spid="139" grpId="0" animBg="1"/>
      <p:bldP spid="141" grpId="0" animBg="1"/>
    </p:bld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Engage slide">
    <p:spTree>
      <p:nvGrpSpPr>
        <p:cNvPr id="1" name=""/>
        <p:cNvGrpSpPr/>
        <p:nvPr/>
      </p:nvGrpSpPr>
      <p:grpSpPr>
        <a:xfrm>
          <a:off x="0" y="0"/>
          <a:ext cx="0" cy="0"/>
          <a:chOff x="0" y="0"/>
          <a:chExt cx="0" cy="0"/>
        </a:xfrm>
      </p:grpSpPr>
      <p:sp>
        <p:nvSpPr>
          <p:cNvPr id="3" name="AutoShape 118"/>
          <p:cNvSpPr>
            <a:spLocks noChangeAspect="1" noChangeArrowheads="1" noTextEdit="1"/>
          </p:cNvSpPr>
          <p:nvPr userDrawn="1"/>
        </p:nvSpPr>
        <p:spPr bwMode="auto">
          <a:xfrm>
            <a:off x="8220382" y="1499787"/>
            <a:ext cx="3643372" cy="332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 name="AutoShape 151"/>
          <p:cNvSpPr>
            <a:spLocks noChangeAspect="1" noChangeArrowheads="1" noTextEdit="1"/>
          </p:cNvSpPr>
          <p:nvPr userDrawn="1"/>
        </p:nvSpPr>
        <p:spPr bwMode="auto">
          <a:xfrm>
            <a:off x="8209493" y="4919145"/>
            <a:ext cx="3654262"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 name="AutoShape 167"/>
          <p:cNvSpPr>
            <a:spLocks noChangeAspect="1" noChangeArrowheads="1" noTextEdit="1"/>
          </p:cNvSpPr>
          <p:nvPr userDrawn="1"/>
        </p:nvSpPr>
        <p:spPr bwMode="auto">
          <a:xfrm>
            <a:off x="6316245" y="4919145"/>
            <a:ext cx="1698788"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 name="AutoShape 177"/>
          <p:cNvSpPr>
            <a:spLocks noChangeAspect="1" noChangeArrowheads="1" noTextEdit="1"/>
          </p:cNvSpPr>
          <p:nvPr userDrawn="1"/>
        </p:nvSpPr>
        <p:spPr bwMode="auto">
          <a:xfrm>
            <a:off x="4401218" y="4919145"/>
            <a:ext cx="1709678"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 name="AutoShape 219"/>
          <p:cNvSpPr>
            <a:spLocks noChangeAspect="1" noChangeArrowheads="1" noTextEdit="1"/>
          </p:cNvSpPr>
          <p:nvPr userDrawn="1"/>
        </p:nvSpPr>
        <p:spPr bwMode="auto">
          <a:xfrm>
            <a:off x="2486194" y="3240578"/>
            <a:ext cx="1709679" cy="153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 name="AutoShape 257"/>
          <p:cNvSpPr>
            <a:spLocks noChangeAspect="1" noChangeArrowheads="1" noTextEdit="1"/>
          </p:cNvSpPr>
          <p:nvPr userDrawn="1"/>
        </p:nvSpPr>
        <p:spPr bwMode="auto">
          <a:xfrm>
            <a:off x="583614" y="3240578"/>
            <a:ext cx="1697232" cy="153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 name="AutoShape 3"/>
          <p:cNvSpPr>
            <a:spLocks noChangeAspect="1" noChangeArrowheads="1" noTextEdit="1"/>
          </p:cNvSpPr>
          <p:nvPr userDrawn="1"/>
        </p:nvSpPr>
        <p:spPr bwMode="auto">
          <a:xfrm>
            <a:off x="583613" y="1499786"/>
            <a:ext cx="1697233" cy="154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 name="AutoShape 77"/>
          <p:cNvSpPr>
            <a:spLocks noChangeAspect="1" noChangeArrowheads="1" noTextEdit="1"/>
          </p:cNvSpPr>
          <p:nvPr userDrawn="1"/>
        </p:nvSpPr>
        <p:spPr bwMode="auto">
          <a:xfrm>
            <a:off x="4401220" y="1499789"/>
            <a:ext cx="1709677" cy="154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11" name="Group 10"/>
          <p:cNvGrpSpPr/>
          <p:nvPr userDrawn="1"/>
        </p:nvGrpSpPr>
        <p:grpSpPr>
          <a:xfrm>
            <a:off x="449017" y="1212184"/>
            <a:ext cx="5522617" cy="1864634"/>
            <a:chOff x="446695" y="1211263"/>
            <a:chExt cx="5524839" cy="1865385"/>
          </a:xfrm>
        </p:grpSpPr>
        <p:sp>
          <p:nvSpPr>
            <p:cNvPr id="12" name="Rectangle 5"/>
            <p:cNvSpPr>
              <a:spLocks noChangeArrowheads="1"/>
            </p:cNvSpPr>
            <p:nvPr/>
          </p:nvSpPr>
          <p:spPr bwMode="auto">
            <a:xfrm>
              <a:off x="446695" y="1211263"/>
              <a:ext cx="5524839" cy="1865385"/>
            </a:xfrm>
            <a:prstGeom prst="rect">
              <a:avLst/>
            </a:prstGeom>
            <a:solidFill>
              <a:schemeClr val="accent1"/>
            </a:solidFill>
            <a:ln>
              <a:noFill/>
            </a:ln>
          </p:spPr>
          <p:txBody>
            <a:bodyPr vert="horz" wrap="square" lIns="182806" tIns="44802" rIns="89606" bIns="44802" numCol="1" anchor="ctr" anchorCtr="0" compatLnSpc="1">
              <a:prstTxWarp prst="textNoShape">
                <a:avLst/>
              </a:prstTxWarp>
            </a:bodyPr>
            <a:lstStyle/>
            <a:p>
              <a:pPr defTabSz="914005">
                <a:lnSpc>
                  <a:spcPct val="80000"/>
                </a:lnSpc>
                <a:spcBef>
                  <a:spcPts val="587"/>
                </a:spcBef>
                <a:spcAft>
                  <a:spcPts val="587"/>
                </a:spcAft>
                <a:defRPr/>
              </a:pPr>
              <a:r>
                <a:rPr lang="en-US" sz="3998" b="1" dirty="0">
                  <a:gradFill>
                    <a:gsLst>
                      <a:gs pos="0">
                        <a:srgbClr val="FFFFFF"/>
                      </a:gs>
                      <a:gs pos="100000">
                        <a:srgbClr val="FFFFFF"/>
                      </a:gs>
                    </a:gsLst>
                    <a:lin ang="5400000" scaled="0"/>
                  </a:gradFill>
                  <a:latin typeface="Segoe UI Light"/>
                </a:rPr>
                <a:t>Office 365 Network</a:t>
              </a:r>
            </a:p>
            <a:p>
              <a:pPr defTabSz="914005">
                <a:lnSpc>
                  <a:spcPct val="80000"/>
                </a:lnSpc>
                <a:spcBef>
                  <a:spcPts val="587"/>
                </a:spcBef>
                <a:spcAft>
                  <a:spcPts val="587"/>
                </a:spcAft>
                <a:defRPr/>
              </a:pPr>
              <a:r>
                <a:rPr lang="en-US" sz="1799" dirty="0">
                  <a:solidFill>
                    <a:srgbClr val="404040"/>
                  </a:solidFill>
                  <a:latin typeface="Segoe UI"/>
                  <a:hlinkClick r:id="rId2"/>
                </a:rPr>
                <a:t>https://www.yammer.com/itpronetwork</a:t>
              </a:r>
              <a:r>
                <a:rPr lang="en-US" sz="1799" dirty="0">
                  <a:solidFill>
                    <a:srgbClr val="404040"/>
                  </a:solidFill>
                  <a:latin typeface="Segoe UI"/>
                </a:rPr>
                <a:t> </a:t>
              </a:r>
            </a:p>
          </p:txBody>
        </p:sp>
        <p:sp>
          <p:nvSpPr>
            <p:cNvPr id="13"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9606" tIns="44802" rIns="89606" bIns="44802" numCol="1" anchor="t" anchorCtr="0" compatLnSpc="1">
              <a:prstTxWarp prst="textNoShape">
                <a:avLst/>
              </a:prstTxWarp>
            </a:bodyPr>
            <a:lstStyle/>
            <a:p>
              <a:pPr defTabSz="932319">
                <a:defRPr/>
              </a:pPr>
              <a:endParaRPr lang="en-US" sz="1764" kern="0" dirty="0">
                <a:solidFill>
                  <a:srgbClr val="505050"/>
                </a:solidFill>
                <a:latin typeface="Segoe UI"/>
              </a:endParaRPr>
            </a:p>
          </p:txBody>
        </p:sp>
      </p:grpSp>
      <p:grpSp>
        <p:nvGrpSpPr>
          <p:cNvPr id="14" name="Group 13"/>
          <p:cNvGrpSpPr/>
          <p:nvPr userDrawn="1"/>
        </p:nvGrpSpPr>
        <p:grpSpPr>
          <a:xfrm>
            <a:off x="8205829" y="1218557"/>
            <a:ext cx="3782426" cy="3620806"/>
            <a:chOff x="8206628" y="1217640"/>
            <a:chExt cx="3783948" cy="3622263"/>
          </a:xfrm>
        </p:grpSpPr>
        <p:grpSp>
          <p:nvGrpSpPr>
            <p:cNvPr id="15" name="Group 14"/>
            <p:cNvGrpSpPr/>
            <p:nvPr/>
          </p:nvGrpSpPr>
          <p:grpSpPr>
            <a:xfrm>
              <a:off x="10137980" y="1225066"/>
              <a:ext cx="1836984" cy="3614837"/>
              <a:chOff x="10137980" y="1225066"/>
              <a:chExt cx="1836984" cy="3614837"/>
            </a:xfrm>
          </p:grpSpPr>
          <p:sp>
            <p:nvSpPr>
              <p:cNvPr id="20"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1"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nvGrpSpPr>
            <p:cNvPr id="16" name="Group 15"/>
            <p:cNvGrpSpPr/>
            <p:nvPr/>
          </p:nvGrpSpPr>
          <p:grpSpPr>
            <a:xfrm>
              <a:off x="8206628" y="1217640"/>
              <a:ext cx="3783948" cy="1856191"/>
              <a:chOff x="8206628" y="1217640"/>
              <a:chExt cx="3783948" cy="1856191"/>
            </a:xfrm>
          </p:grpSpPr>
          <p:sp>
            <p:nvSpPr>
              <p:cNvPr id="17"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 name="Rectangle 103"/>
              <p:cNvSpPr/>
              <p:nvPr/>
            </p:nvSpPr>
            <p:spPr>
              <a:xfrm>
                <a:off x="8232083" y="2234890"/>
                <a:ext cx="3633944" cy="363592"/>
              </a:xfrm>
              <a:prstGeom prst="rect">
                <a:avLst/>
              </a:prstGeom>
            </p:spPr>
            <p:txBody>
              <a:bodyPr wrap="square" lIns="0" rIns="0" bIns="89606" anchor="b" anchorCtr="0">
                <a:spAutoFit/>
              </a:bodyPr>
              <a:lstStyle/>
              <a:p>
                <a:pPr algn="ctr" defTabSz="914005">
                  <a:lnSpc>
                    <a:spcPct val="80000"/>
                  </a:lnSpc>
                  <a:spcBef>
                    <a:spcPts val="587"/>
                  </a:spcBef>
                  <a:spcAft>
                    <a:spcPts val="587"/>
                  </a:spcAft>
                  <a:defRPr/>
                </a:pPr>
                <a:r>
                  <a:rPr lang="en-US" sz="1799" dirty="0">
                    <a:solidFill>
                      <a:srgbClr val="404040"/>
                    </a:solidFill>
                    <a:latin typeface="Segoe UI"/>
                    <a:hlinkClick r:id="rId3"/>
                  </a:rPr>
                  <a:t>@</a:t>
                </a:r>
                <a:r>
                  <a:rPr lang="en-US" sz="1799" dirty="0" err="1">
                    <a:solidFill>
                      <a:srgbClr val="404040"/>
                    </a:solidFill>
                    <a:latin typeface="Segoe UI"/>
                    <a:hlinkClick r:id="rId3"/>
                  </a:rPr>
                  <a:t>OfficeDev</a:t>
                </a:r>
                <a:r>
                  <a:rPr lang="en-US" sz="1799" dirty="0">
                    <a:solidFill>
                      <a:srgbClr val="404040"/>
                    </a:solidFill>
                    <a:latin typeface="Segoe UI"/>
                  </a:rPr>
                  <a:t> </a:t>
                </a:r>
              </a:p>
            </p:txBody>
          </p:sp>
          <p:sp>
            <p:nvSpPr>
              <p:cNvPr id="19" name="Rectangle 104"/>
              <p:cNvSpPr/>
              <p:nvPr/>
            </p:nvSpPr>
            <p:spPr>
              <a:xfrm>
                <a:off x="8247644" y="1490659"/>
                <a:ext cx="3644837" cy="863080"/>
              </a:xfrm>
              <a:prstGeom prst="rect">
                <a:avLst/>
              </a:prstGeom>
            </p:spPr>
            <p:txBody>
              <a:bodyPr wrap="square" lIns="179213" tIns="143370" rIns="179213" bIns="89606">
                <a:spAutoFit/>
              </a:bodyPr>
              <a:lstStyle/>
              <a:p>
                <a:pPr algn="ctr" defTabSz="914005">
                  <a:spcBef>
                    <a:spcPts val="587"/>
                  </a:spcBef>
                  <a:spcAft>
                    <a:spcPts val="587"/>
                  </a:spcAft>
                  <a:defRPr/>
                </a:pPr>
                <a:r>
                  <a:rPr lang="en-US" sz="3998" b="1" dirty="0">
                    <a:gradFill>
                      <a:gsLst>
                        <a:gs pos="0">
                          <a:srgbClr val="FFFFFF"/>
                        </a:gs>
                        <a:gs pos="100000">
                          <a:srgbClr val="FFFFFF"/>
                        </a:gs>
                      </a:gsLst>
                      <a:lin ang="5400000" scaled="0"/>
                    </a:gradFill>
                    <a:latin typeface="Segoe UI Light"/>
                  </a:rPr>
                  <a:t>Twitter</a:t>
                </a:r>
              </a:p>
            </p:txBody>
          </p:sp>
        </p:grpSp>
      </p:grpSp>
      <p:grpSp>
        <p:nvGrpSpPr>
          <p:cNvPr id="22" name="Group 21"/>
          <p:cNvGrpSpPr/>
          <p:nvPr userDrawn="1"/>
        </p:nvGrpSpPr>
        <p:grpSpPr>
          <a:xfrm>
            <a:off x="8221381" y="3155932"/>
            <a:ext cx="1835475" cy="1683431"/>
            <a:chOff x="8272463" y="3235325"/>
            <a:chExt cx="1761331" cy="1615428"/>
          </a:xfrm>
        </p:grpSpPr>
        <p:sp>
          <p:nvSpPr>
            <p:cNvPr id="23"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24" name="Group 23"/>
            <p:cNvGrpSpPr/>
            <p:nvPr/>
          </p:nvGrpSpPr>
          <p:grpSpPr>
            <a:xfrm>
              <a:off x="8385175" y="3462338"/>
              <a:ext cx="1535113" cy="1117599"/>
              <a:chOff x="8385175" y="3462338"/>
              <a:chExt cx="1535113" cy="1117599"/>
            </a:xfrm>
          </p:grpSpPr>
          <p:sp>
            <p:nvSpPr>
              <p:cNvPr id="25"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6"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7"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8"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9"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0"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1"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2"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3"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4"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5"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6"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7"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8"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9"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0"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1"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pic>
            <p:nvPicPr>
              <p:cNvPr id="44" name="Picture 43"/>
              <p:cNvPicPr>
                <a:picLocks noChangeAspect="1"/>
              </p:cNvPicPr>
              <p:nvPr/>
            </p:nvPicPr>
            <p:blipFill>
              <a:blip r:embed="rId4"/>
              <a:stretch>
                <a:fillRect/>
              </a:stretch>
            </p:blipFill>
            <p:spPr>
              <a:xfrm>
                <a:off x="8749942" y="3693929"/>
                <a:ext cx="307105" cy="443035"/>
              </a:xfrm>
              <a:prstGeom prst="rect">
                <a:avLst/>
              </a:prstGeom>
            </p:spPr>
          </p:pic>
          <p:grpSp>
            <p:nvGrpSpPr>
              <p:cNvPr id="45" name="Group 44"/>
              <p:cNvGrpSpPr/>
              <p:nvPr/>
            </p:nvGrpSpPr>
            <p:grpSpPr>
              <a:xfrm rot="5400000">
                <a:off x="9166188" y="3758283"/>
                <a:ext cx="306387" cy="444499"/>
                <a:chOff x="6878638" y="-701675"/>
                <a:chExt cx="306387" cy="444499"/>
              </a:xfrm>
            </p:grpSpPr>
            <p:sp>
              <p:nvSpPr>
                <p:cNvPr id="46"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0"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4"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5"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6"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7"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8"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9"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0"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1"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2"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3"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4"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5"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6"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7"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8"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9"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0"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1"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2"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3"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4"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5"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6"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7"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8"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9"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0"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1"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2"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3"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4"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5"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6"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7"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grpSp>
      <p:grpSp>
        <p:nvGrpSpPr>
          <p:cNvPr id="88" name="Group 87"/>
          <p:cNvGrpSpPr/>
          <p:nvPr userDrawn="1"/>
        </p:nvGrpSpPr>
        <p:grpSpPr>
          <a:xfrm>
            <a:off x="4423075" y="4916478"/>
            <a:ext cx="1777011" cy="1604991"/>
            <a:chOff x="4362450" y="4945063"/>
            <a:chExt cx="1738312" cy="1570037"/>
          </a:xfrm>
        </p:grpSpPr>
        <p:sp>
          <p:nvSpPr>
            <p:cNvPr id="89"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pic>
          <p:nvPicPr>
            <p:cNvPr id="90" name="Picture 89"/>
            <p:cNvPicPr>
              <a:picLocks noChangeAspect="1"/>
            </p:cNvPicPr>
            <p:nvPr/>
          </p:nvPicPr>
          <p:blipFill>
            <a:blip r:embed="rId5"/>
            <a:stretch>
              <a:fillRect/>
            </a:stretch>
          </p:blipFill>
          <p:spPr>
            <a:xfrm>
              <a:off x="4411773" y="5203812"/>
              <a:ext cx="1639667" cy="1052538"/>
            </a:xfrm>
            <a:prstGeom prst="rect">
              <a:avLst/>
            </a:prstGeom>
          </p:spPr>
        </p:pic>
      </p:grpSp>
      <p:grpSp>
        <p:nvGrpSpPr>
          <p:cNvPr id="91" name="Group 90"/>
          <p:cNvGrpSpPr/>
          <p:nvPr userDrawn="1"/>
        </p:nvGrpSpPr>
        <p:grpSpPr>
          <a:xfrm>
            <a:off x="6055136" y="1212184"/>
            <a:ext cx="2072415" cy="1863601"/>
            <a:chOff x="6312693" y="1447156"/>
            <a:chExt cx="1766094" cy="1588144"/>
          </a:xfrm>
        </p:grpSpPr>
        <p:sp>
          <p:nvSpPr>
            <p:cNvPr id="92"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93" name="Group 92"/>
            <p:cNvGrpSpPr/>
            <p:nvPr/>
          </p:nvGrpSpPr>
          <p:grpSpPr>
            <a:xfrm>
              <a:off x="6318250" y="1458913"/>
              <a:ext cx="1733550" cy="1576387"/>
              <a:chOff x="6318250" y="1458913"/>
              <a:chExt cx="1733550" cy="1576387"/>
            </a:xfrm>
          </p:grpSpPr>
          <p:sp>
            <p:nvSpPr>
              <p:cNvPr id="9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5"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6"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7"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8"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9"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0"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1"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2"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3"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4"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5"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6"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7"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8"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9"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0"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1"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2"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3"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4"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5"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6"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7"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8"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9"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0"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1"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2"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3"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4"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5"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6"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7"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8"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9"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0"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1"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2"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3"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4"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5"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6" name="Rectangle 461"/>
              <p:cNvSpPr>
                <a:spLocks noChangeArrowheads="1"/>
              </p:cNvSpPr>
              <p:nvPr/>
            </p:nvSpPr>
            <p:spPr bwMode="auto">
              <a:xfrm>
                <a:off x="6865938" y="1868488"/>
                <a:ext cx="22292"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S</a:t>
                </a:r>
                <a:endParaRPr lang="en-US" altLang="en-US" sz="1764">
                  <a:solidFill>
                    <a:srgbClr val="404040"/>
                  </a:solidFill>
                </a:endParaRPr>
              </a:p>
            </p:txBody>
          </p:sp>
          <p:sp>
            <p:nvSpPr>
              <p:cNvPr id="137" name="Rectangle 462"/>
              <p:cNvSpPr>
                <a:spLocks noChangeArrowheads="1"/>
              </p:cNvSpPr>
              <p:nvPr/>
            </p:nvSpPr>
            <p:spPr bwMode="auto">
              <a:xfrm>
                <a:off x="6888163"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38" name="Rectangle 463"/>
              <p:cNvSpPr>
                <a:spLocks noChangeArrowheads="1"/>
              </p:cNvSpPr>
              <p:nvPr/>
            </p:nvSpPr>
            <p:spPr bwMode="auto">
              <a:xfrm>
                <a:off x="6902451" y="1868488"/>
                <a:ext cx="18113"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a</a:t>
                </a:r>
                <a:endParaRPr lang="en-US" altLang="en-US" sz="1764">
                  <a:solidFill>
                    <a:srgbClr val="404040"/>
                  </a:solidFill>
                </a:endParaRPr>
              </a:p>
            </p:txBody>
          </p:sp>
          <p:sp>
            <p:nvSpPr>
              <p:cNvPr id="139" name="Rectangle 464"/>
              <p:cNvSpPr>
                <a:spLocks noChangeArrowheads="1"/>
              </p:cNvSpPr>
              <p:nvPr/>
            </p:nvSpPr>
            <p:spPr bwMode="auto">
              <a:xfrm>
                <a:off x="6923088" y="1868488"/>
                <a:ext cx="11146"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r</a:t>
                </a:r>
                <a:endParaRPr lang="en-US" altLang="en-US" sz="1764">
                  <a:solidFill>
                    <a:srgbClr val="404040"/>
                  </a:solidFill>
                </a:endParaRPr>
              </a:p>
            </p:txBody>
          </p:sp>
          <p:sp>
            <p:nvSpPr>
              <p:cNvPr id="140" name="Rectangle 465"/>
              <p:cNvSpPr>
                <a:spLocks noChangeArrowheads="1"/>
              </p:cNvSpPr>
              <p:nvPr/>
            </p:nvSpPr>
            <p:spPr bwMode="auto">
              <a:xfrm>
                <a:off x="6940551"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41"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2"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3"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4"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5"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6"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7"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8"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9"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0"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1"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2"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3"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4"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5"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6"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7"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8"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9"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0"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1"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2"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3"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4"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5"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6"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7"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8"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9"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0"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1"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2"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3"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4" name="Rectangle 499"/>
              <p:cNvSpPr>
                <a:spLocks noChangeArrowheads="1"/>
              </p:cNvSpPr>
              <p:nvPr/>
            </p:nvSpPr>
            <p:spPr bwMode="auto">
              <a:xfrm>
                <a:off x="6865938" y="1868488"/>
                <a:ext cx="22292"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S</a:t>
                </a:r>
                <a:endParaRPr lang="en-US" altLang="en-US" sz="1764">
                  <a:solidFill>
                    <a:srgbClr val="404040"/>
                  </a:solidFill>
                </a:endParaRPr>
              </a:p>
            </p:txBody>
          </p:sp>
          <p:sp>
            <p:nvSpPr>
              <p:cNvPr id="175" name="Rectangle 500"/>
              <p:cNvSpPr>
                <a:spLocks noChangeArrowheads="1"/>
              </p:cNvSpPr>
              <p:nvPr/>
            </p:nvSpPr>
            <p:spPr bwMode="auto">
              <a:xfrm>
                <a:off x="6888163"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76" name="Rectangle 501"/>
              <p:cNvSpPr>
                <a:spLocks noChangeArrowheads="1"/>
              </p:cNvSpPr>
              <p:nvPr/>
            </p:nvSpPr>
            <p:spPr bwMode="auto">
              <a:xfrm>
                <a:off x="6902451" y="1868488"/>
                <a:ext cx="18113"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a</a:t>
                </a:r>
                <a:endParaRPr lang="en-US" altLang="en-US" sz="1764">
                  <a:solidFill>
                    <a:srgbClr val="404040"/>
                  </a:solidFill>
                </a:endParaRPr>
              </a:p>
            </p:txBody>
          </p:sp>
          <p:sp>
            <p:nvSpPr>
              <p:cNvPr id="177" name="Rectangle 502"/>
              <p:cNvSpPr>
                <a:spLocks noChangeArrowheads="1"/>
              </p:cNvSpPr>
              <p:nvPr/>
            </p:nvSpPr>
            <p:spPr bwMode="auto">
              <a:xfrm>
                <a:off x="6923088" y="1868488"/>
                <a:ext cx="11146"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r</a:t>
                </a:r>
                <a:endParaRPr lang="en-US" altLang="en-US" sz="1764">
                  <a:solidFill>
                    <a:srgbClr val="404040"/>
                  </a:solidFill>
                </a:endParaRPr>
              </a:p>
            </p:txBody>
          </p:sp>
          <p:sp>
            <p:nvSpPr>
              <p:cNvPr id="178" name="Rectangle 503"/>
              <p:cNvSpPr>
                <a:spLocks noChangeArrowheads="1"/>
              </p:cNvSpPr>
              <p:nvPr/>
            </p:nvSpPr>
            <p:spPr bwMode="auto">
              <a:xfrm>
                <a:off x="6940551"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79"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0"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1"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2"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3"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grpSp>
        <p:nvGrpSpPr>
          <p:cNvPr id="184" name="Group 183"/>
          <p:cNvGrpSpPr/>
          <p:nvPr userDrawn="1"/>
        </p:nvGrpSpPr>
        <p:grpSpPr>
          <a:xfrm>
            <a:off x="449017" y="3155933"/>
            <a:ext cx="3893183" cy="3355959"/>
            <a:chOff x="446695" y="3155795"/>
            <a:chExt cx="3894750" cy="3357310"/>
          </a:xfrm>
        </p:grpSpPr>
        <p:grpSp>
          <p:nvGrpSpPr>
            <p:cNvPr id="185" name="Group 184"/>
            <p:cNvGrpSpPr/>
            <p:nvPr/>
          </p:nvGrpSpPr>
          <p:grpSpPr>
            <a:xfrm>
              <a:off x="446695" y="3155795"/>
              <a:ext cx="1862135" cy="3357310"/>
              <a:chOff x="446695" y="3155795"/>
              <a:chExt cx="1862135" cy="3357310"/>
            </a:xfrm>
          </p:grpSpPr>
          <p:sp>
            <p:nvSpPr>
              <p:cNvPr id="187" name="Rectangle 203"/>
              <p:cNvSpPr>
                <a:spLocks noChangeArrowheads="1"/>
              </p:cNvSpPr>
              <p:nvPr/>
            </p:nvSpPr>
            <p:spPr bwMode="auto">
              <a:xfrm>
                <a:off x="446695" y="3155795"/>
                <a:ext cx="1862135" cy="3357310"/>
              </a:xfrm>
              <a:prstGeom prst="rect">
                <a:avLst/>
              </a:prstGeom>
              <a:solidFill>
                <a:schemeClr val="accent6"/>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188" name="Group 120"/>
              <p:cNvGrpSpPr/>
              <p:nvPr/>
            </p:nvGrpSpPr>
            <p:grpSpPr>
              <a:xfrm>
                <a:off x="882393" y="3526501"/>
                <a:ext cx="1006676" cy="1102030"/>
                <a:chOff x="4924425" y="-1920875"/>
                <a:chExt cx="1173163" cy="1284287"/>
              </a:xfrm>
              <a:solidFill>
                <a:schemeClr val="bg1"/>
              </a:solidFill>
            </p:grpSpPr>
            <p:sp>
              <p:nvSpPr>
                <p:cNvPr id="189"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0"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1"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2"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3"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4"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sp>
          <p:nvSpPr>
            <p:cNvPr id="186" name="Rectangle 203"/>
            <p:cNvSpPr>
              <a:spLocks noChangeArrowheads="1"/>
            </p:cNvSpPr>
            <p:nvPr/>
          </p:nvSpPr>
          <p:spPr bwMode="auto">
            <a:xfrm>
              <a:off x="461603" y="4916603"/>
              <a:ext cx="3879842" cy="1596502"/>
            </a:xfrm>
            <a:prstGeom prst="rect">
              <a:avLst/>
            </a:prstGeom>
            <a:solidFill>
              <a:schemeClr val="accent6"/>
            </a:solidFill>
            <a:ln>
              <a:noFill/>
            </a:ln>
          </p:spPr>
          <p:txBody>
            <a:bodyPr vert="horz" wrap="square" lIns="89606" tIns="44802" rIns="89606" bIns="44802" numCol="1" anchor="ctr" anchorCtr="0" compatLnSpc="1">
              <a:prstTxWarp prst="textNoShape">
                <a:avLst/>
              </a:prstTxWarp>
            </a:bodyPr>
            <a:lstStyle/>
            <a:p>
              <a:pPr algn="ctr" defTabSz="914005">
                <a:defRPr/>
              </a:pPr>
              <a:r>
                <a:rPr lang="en-US" sz="3998" b="1" dirty="0">
                  <a:gradFill>
                    <a:gsLst>
                      <a:gs pos="0">
                        <a:srgbClr val="FFFFFF"/>
                      </a:gs>
                      <a:gs pos="100000">
                        <a:srgbClr val="FFFFFF"/>
                      </a:gs>
                    </a:gsLst>
                    <a:lin ang="5400000" scaled="0"/>
                  </a:gradFill>
                  <a:latin typeface="Segoe UI Light"/>
                </a:rPr>
                <a:t>Podcasts</a:t>
              </a:r>
              <a:br>
                <a:rPr lang="en-US" sz="1764" dirty="0">
                  <a:solidFill>
                    <a:srgbClr val="404040"/>
                  </a:solidFill>
                  <a:latin typeface="Segoe UI"/>
                </a:rPr>
              </a:br>
              <a:r>
                <a:rPr lang="en-US" sz="1799" spc="-50" dirty="0">
                  <a:solidFill>
                    <a:srgbClr val="404040"/>
                  </a:solidFill>
                  <a:latin typeface="Segoe UI"/>
                  <a:hlinkClick r:id="rId6"/>
                </a:rPr>
                <a:t>http://</a:t>
              </a:r>
              <a:r>
                <a:rPr lang="en-US" sz="1799" dirty="0">
                  <a:solidFill>
                    <a:srgbClr val="404040"/>
                  </a:solidFill>
                  <a:latin typeface="Segoe UI"/>
                  <a:hlinkClick r:id="rId6"/>
                </a:rPr>
                <a:t>dev.office.com/podcasts</a:t>
              </a:r>
              <a:r>
                <a:rPr lang="en-US" sz="1799" spc="-50" dirty="0">
                  <a:solidFill>
                    <a:srgbClr val="404040"/>
                  </a:solidFill>
                  <a:latin typeface="Segoe UI"/>
                </a:rPr>
                <a:t> </a:t>
              </a:r>
            </a:p>
            <a:p>
              <a:pPr algn="ctr" defTabSz="914005">
                <a:defRPr/>
              </a:pPr>
              <a:endParaRPr lang="en-US" sz="1764" dirty="0">
                <a:solidFill>
                  <a:srgbClr val="404040"/>
                </a:solidFill>
                <a:latin typeface="Segoe UI"/>
              </a:endParaRPr>
            </a:p>
          </p:txBody>
        </p:sp>
      </p:grpSp>
      <p:grpSp>
        <p:nvGrpSpPr>
          <p:cNvPr id="195" name="Group 194"/>
          <p:cNvGrpSpPr/>
          <p:nvPr userDrawn="1"/>
        </p:nvGrpSpPr>
        <p:grpSpPr>
          <a:xfrm>
            <a:off x="10132721" y="4916033"/>
            <a:ext cx="1844238" cy="1597854"/>
            <a:chOff x="10134295" y="4916603"/>
            <a:chExt cx="1844980" cy="1598497"/>
          </a:xfrm>
        </p:grpSpPr>
        <p:sp>
          <p:nvSpPr>
            <p:cNvPr id="196" name="Rectangle 153"/>
            <p:cNvSpPr>
              <a:spLocks noChangeArrowheads="1"/>
            </p:cNvSpPr>
            <p:nvPr/>
          </p:nvSpPr>
          <p:spPr bwMode="auto">
            <a:xfrm>
              <a:off x="10134295" y="4916603"/>
              <a:ext cx="1844980" cy="1598497"/>
            </a:xfrm>
            <a:prstGeom prst="rect">
              <a:avLst/>
            </a:prstGeom>
            <a:solidFill>
              <a:schemeClr val="accent5"/>
            </a:solidFill>
            <a:ln>
              <a:noFill/>
            </a:ln>
          </p:spPr>
          <p:txBody>
            <a:bodyPr vert="horz" wrap="square" lIns="89606" tIns="44802" rIns="89606" bIns="44802" numCol="1" anchor="t" anchorCtr="0" compatLnSpc="1">
              <a:prstTxWarp prst="textNoShape">
                <a:avLst/>
              </a:prstTxWarp>
            </a:bodyPr>
            <a:lstStyle/>
            <a:p>
              <a:pPr defTabSz="914005">
                <a:defRPr/>
              </a:pPr>
              <a:r>
                <a:rPr lang="en-US" sz="1799" b="1" dirty="0" err="1">
                  <a:gradFill>
                    <a:gsLst>
                      <a:gs pos="0">
                        <a:srgbClr val="FFFFFF"/>
                      </a:gs>
                      <a:gs pos="100000">
                        <a:srgbClr val="FFFFFF"/>
                      </a:gs>
                    </a:gsLst>
                    <a:lin ang="5400000" scaled="0"/>
                  </a:gradFill>
                  <a:latin typeface="Segoe UI Light"/>
                </a:rPr>
                <a:t>UserVoice</a:t>
              </a: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r>
                <a:rPr lang="en-US" sz="1199" dirty="0">
                  <a:solidFill>
                    <a:srgbClr val="404040"/>
                  </a:solidFill>
                  <a:latin typeface="Segoe UI"/>
                  <a:hlinkClick r:id="rId7"/>
                </a:rPr>
                <a:t>http://officespdev.uservoice.com/</a:t>
              </a:r>
              <a:r>
                <a:rPr lang="en-US" sz="1199" dirty="0">
                  <a:solidFill>
                    <a:srgbClr val="404040"/>
                  </a:solidFill>
                  <a:latin typeface="Segoe UI"/>
                </a:rPr>
                <a:t> </a:t>
              </a:r>
            </a:p>
            <a:p>
              <a:pPr defTabSz="914005">
                <a:defRPr/>
              </a:pPr>
              <a:endParaRPr lang="en-US" sz="1799" b="1" dirty="0">
                <a:gradFill>
                  <a:gsLst>
                    <a:gs pos="0">
                      <a:srgbClr val="FFFFFF"/>
                    </a:gs>
                    <a:gs pos="100000">
                      <a:srgbClr val="FFFFFF"/>
                    </a:gs>
                  </a:gsLst>
                  <a:lin ang="5400000" scaled="0"/>
                </a:gradFill>
                <a:latin typeface="Segoe UI Light"/>
              </a:endParaRPr>
            </a:p>
          </p:txBody>
        </p:sp>
        <p:sp>
          <p:nvSpPr>
            <p:cNvPr id="197"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2" tIns="41137" rIns="82272" bIns="41137" numCol="1" anchor="t" anchorCtr="0" compatLnSpc="1">
              <a:prstTxWarp prst="textNoShape">
                <a:avLst/>
              </a:prstTxWarp>
            </a:bodyPr>
            <a:lstStyle/>
            <a:p>
              <a:pPr defTabSz="932319">
                <a:defRPr/>
              </a:pPr>
              <a:endParaRPr lang="en-US" sz="1599">
                <a:solidFill>
                  <a:srgbClr val="000000"/>
                </a:solidFill>
                <a:latin typeface="Segoe UI"/>
              </a:endParaRPr>
            </a:p>
          </p:txBody>
        </p:sp>
      </p:grpSp>
      <p:grpSp>
        <p:nvGrpSpPr>
          <p:cNvPr id="198" name="Group 197"/>
          <p:cNvGrpSpPr/>
          <p:nvPr userDrawn="1"/>
        </p:nvGrpSpPr>
        <p:grpSpPr>
          <a:xfrm>
            <a:off x="2399409" y="3155336"/>
            <a:ext cx="1942791" cy="1681580"/>
            <a:chOff x="2397872" y="3155198"/>
            <a:chExt cx="1943573" cy="1682257"/>
          </a:xfrm>
        </p:grpSpPr>
        <p:sp>
          <p:nvSpPr>
            <p:cNvPr id="199" name="Rectangle 266"/>
            <p:cNvSpPr>
              <a:spLocks noChangeArrowheads="1"/>
            </p:cNvSpPr>
            <p:nvPr/>
          </p:nvSpPr>
          <p:spPr bwMode="auto">
            <a:xfrm>
              <a:off x="2397872" y="3155198"/>
              <a:ext cx="1943573" cy="1682257"/>
            </a:xfrm>
            <a:prstGeom prst="rect">
              <a:avLst/>
            </a:prstGeom>
            <a:solidFill>
              <a:srgbClr val="BAD80A"/>
            </a:solidFill>
            <a:ln>
              <a:noFill/>
            </a:ln>
          </p:spPr>
          <p:txBody>
            <a:bodyPr vert="horz" wrap="square" lIns="89606" tIns="44802" rIns="89606" bIns="44802" numCol="1" anchor="t" anchorCtr="0" compatLnSpc="1">
              <a:prstTxWarp prst="textNoShape">
                <a:avLst/>
              </a:prstTxWarp>
            </a:bodyPr>
            <a:lstStyle/>
            <a:p>
              <a:pPr defTabSz="914005">
                <a:lnSpc>
                  <a:spcPct val="95000"/>
                </a:lnSpc>
                <a:defRPr/>
              </a:pPr>
              <a:r>
                <a:rPr lang="en-US" sz="1764" dirty="0">
                  <a:gradFill>
                    <a:gsLst>
                      <a:gs pos="0">
                        <a:srgbClr val="505050"/>
                      </a:gs>
                      <a:gs pos="100000">
                        <a:srgbClr val="505050"/>
                      </a:gs>
                    </a:gsLst>
                    <a:lin ang="5400000" scaled="0"/>
                  </a:gradFill>
                  <a:latin typeface="Segoe UI"/>
                </a:rPr>
                <a:t>Stack overflow</a:t>
              </a: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r>
                <a:rPr lang="en-US" sz="1764" dirty="0">
                  <a:gradFill>
                    <a:gsLst>
                      <a:gs pos="0">
                        <a:srgbClr val="505050"/>
                      </a:gs>
                      <a:gs pos="100000">
                        <a:srgbClr val="505050"/>
                      </a:gs>
                    </a:gsLst>
                    <a:lin ang="5400000" scaled="0"/>
                  </a:gradFill>
                  <a:latin typeface="Segoe UI"/>
                </a:rPr>
                <a:t>[</a:t>
              </a:r>
              <a:r>
                <a:rPr lang="en-US" sz="1764" dirty="0" err="1">
                  <a:gradFill>
                    <a:gsLst>
                      <a:gs pos="0">
                        <a:srgbClr val="505050"/>
                      </a:gs>
                      <a:gs pos="100000">
                        <a:srgbClr val="505050"/>
                      </a:gs>
                    </a:gsLst>
                    <a:lin ang="5400000" scaled="0"/>
                  </a:gradFill>
                  <a:latin typeface="Segoe UI"/>
                </a:rPr>
                <a:t>ms</a:t>
              </a:r>
              <a:r>
                <a:rPr lang="en-US" sz="1764" dirty="0">
                  <a:gradFill>
                    <a:gsLst>
                      <a:gs pos="0">
                        <a:srgbClr val="505050"/>
                      </a:gs>
                      <a:gs pos="100000">
                        <a:srgbClr val="505050"/>
                      </a:gs>
                    </a:gsLst>
                    <a:lin ang="5400000" scaled="0"/>
                  </a:gradFill>
                  <a:latin typeface="Segoe UI"/>
                </a:rPr>
                <a:t>-office]</a:t>
              </a:r>
            </a:p>
          </p:txBody>
        </p:sp>
        <p:sp>
          <p:nvSpPr>
            <p:cNvPr id="200"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1137" rIns="82272" bIns="41137" numCol="1" anchor="t" anchorCtr="0" compatLnSpc="1">
              <a:prstTxWarp prst="textNoShape">
                <a:avLst/>
              </a:prstTxWarp>
            </a:bodyPr>
            <a:lstStyle/>
            <a:p>
              <a:pPr algn="ctr" defTabSz="914001">
                <a:defRPr/>
              </a:pPr>
              <a:endParaRPr lang="en-US" sz="1599">
                <a:gradFill>
                  <a:gsLst>
                    <a:gs pos="0">
                      <a:srgbClr val="FFFFFF"/>
                    </a:gs>
                    <a:gs pos="100000">
                      <a:srgbClr val="FFFFFF"/>
                    </a:gs>
                  </a:gsLst>
                  <a:lin ang="5400000" scaled="0"/>
                </a:gradFill>
                <a:latin typeface="Segoe UI"/>
              </a:endParaRPr>
            </a:p>
          </p:txBody>
        </p:sp>
      </p:grpSp>
      <p:grpSp>
        <p:nvGrpSpPr>
          <p:cNvPr id="201" name="Group 200"/>
          <p:cNvGrpSpPr/>
          <p:nvPr userDrawn="1"/>
        </p:nvGrpSpPr>
        <p:grpSpPr>
          <a:xfrm>
            <a:off x="4426635" y="3160646"/>
            <a:ext cx="3702219" cy="1678717"/>
            <a:chOff x="4425913" y="3160511"/>
            <a:chExt cx="3703709" cy="1679392"/>
          </a:xfrm>
        </p:grpSpPr>
        <p:sp>
          <p:nvSpPr>
            <p:cNvPr id="202"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88242" tIns="44802" rIns="89606" bIns="44802" numCol="1" anchor="ctr" anchorCtr="0" compatLnSpc="1">
              <a:prstTxWarp prst="textNoShape">
                <a:avLst/>
              </a:prstTxWarp>
            </a:bodyPr>
            <a:lstStyle/>
            <a:p>
              <a:pPr defTabSz="914005">
                <a:lnSpc>
                  <a:spcPct val="90000"/>
                </a:lnSpc>
                <a:spcBef>
                  <a:spcPts val="587"/>
                </a:spcBef>
                <a:spcAft>
                  <a:spcPts val="587"/>
                </a:spcAft>
                <a:defRPr/>
              </a:pPr>
              <a:r>
                <a:rPr lang="en-US" sz="3998" b="1" dirty="0">
                  <a:gradFill>
                    <a:gsLst>
                      <a:gs pos="0">
                        <a:srgbClr val="FFFFFF"/>
                      </a:gs>
                      <a:gs pos="100000">
                        <a:srgbClr val="FFFFFF"/>
                      </a:gs>
                    </a:gsLst>
                    <a:lin ang="5400000" scaled="0"/>
                  </a:gradFill>
                  <a:latin typeface="Segoe UI Light"/>
                </a:rPr>
                <a:t>Channel 9 </a:t>
              </a:r>
              <a:br>
                <a:rPr lang="en-US" sz="3998" b="1" dirty="0">
                  <a:gradFill>
                    <a:gsLst>
                      <a:gs pos="0">
                        <a:srgbClr val="FFFFFF"/>
                      </a:gs>
                      <a:gs pos="100000">
                        <a:srgbClr val="FFFFFF"/>
                      </a:gs>
                    </a:gsLst>
                    <a:lin ang="5400000" scaled="0"/>
                  </a:gradFill>
                  <a:latin typeface="Segoe UI Light"/>
                </a:rPr>
              </a:br>
              <a:r>
                <a:rPr lang="en-US" sz="3998" b="1" dirty="0">
                  <a:gradFill>
                    <a:gsLst>
                      <a:gs pos="0">
                        <a:srgbClr val="FFFFFF"/>
                      </a:gs>
                      <a:gs pos="100000">
                        <a:srgbClr val="FFFFFF"/>
                      </a:gs>
                    </a:gsLst>
                    <a:lin ang="5400000" scaled="0"/>
                  </a:gradFill>
                  <a:latin typeface="Segoe UI Light"/>
                </a:rPr>
                <a:t>Dev Show</a:t>
              </a:r>
            </a:p>
            <a:p>
              <a:pPr defTabSz="914005">
                <a:lnSpc>
                  <a:spcPct val="90000"/>
                </a:lnSpc>
                <a:spcBef>
                  <a:spcPts val="587"/>
                </a:spcBef>
                <a:spcAft>
                  <a:spcPts val="587"/>
                </a:spcAft>
                <a:defRPr/>
              </a:pPr>
              <a:r>
                <a:rPr lang="en-US" sz="1399" dirty="0">
                  <a:solidFill>
                    <a:srgbClr val="FFFFFF"/>
                  </a:solidFill>
                  <a:latin typeface="Segoe UI"/>
                  <a:hlinkClick r:id="rId8"/>
                </a:rPr>
                <a:t>http://aka.ms/O365DevShow</a:t>
              </a:r>
              <a:r>
                <a:rPr lang="en-US" sz="1399" dirty="0">
                  <a:solidFill>
                    <a:srgbClr val="FFFFFF"/>
                  </a:solidFill>
                  <a:latin typeface="Segoe UI"/>
                </a:rPr>
                <a:t> </a:t>
              </a:r>
            </a:p>
          </p:txBody>
        </p:sp>
        <p:pic>
          <p:nvPicPr>
            <p:cNvPr id="203" name="Picture 202"/>
            <p:cNvPicPr>
              <a:picLocks noChangeAspect="1"/>
            </p:cNvPicPr>
            <p:nvPr/>
          </p:nvPicPr>
          <p:blipFill rotWithShape="1">
            <a:blip r:embed="rId9"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204" name="Group 203"/>
          <p:cNvGrpSpPr/>
          <p:nvPr userDrawn="1"/>
        </p:nvGrpSpPr>
        <p:grpSpPr>
          <a:xfrm>
            <a:off x="6275951" y="4916033"/>
            <a:ext cx="3780906" cy="1597853"/>
            <a:chOff x="6275951" y="4916033"/>
            <a:chExt cx="3780906" cy="1597853"/>
          </a:xfrm>
        </p:grpSpPr>
        <p:sp>
          <p:nvSpPr>
            <p:cNvPr id="205" name="Rectangle 153"/>
            <p:cNvSpPr>
              <a:spLocks noChangeArrowheads="1"/>
            </p:cNvSpPr>
            <p:nvPr/>
          </p:nvSpPr>
          <p:spPr bwMode="auto">
            <a:xfrm>
              <a:off x="6275951" y="4916033"/>
              <a:ext cx="3780906" cy="1597853"/>
            </a:xfrm>
            <a:prstGeom prst="rect">
              <a:avLst/>
            </a:prstGeom>
            <a:solidFill>
              <a:srgbClr val="BAD80A"/>
            </a:solidFill>
            <a:ln>
              <a:noFill/>
            </a:ln>
          </p:spPr>
          <p:txBody>
            <a:bodyPr vert="horz" wrap="square" lIns="89606" tIns="44802" rIns="89606" bIns="44802" numCol="1" anchor="t" anchorCtr="0" compatLnSpc="1">
              <a:prstTxWarp prst="textNoShape">
                <a:avLst/>
              </a:prstTxWarp>
            </a:bodyPr>
            <a:lstStyle/>
            <a:p>
              <a:pPr defTabSz="914005">
                <a:defRPr/>
              </a:pPr>
              <a:r>
                <a:rPr lang="en-US" sz="3198" b="1" dirty="0">
                  <a:gradFill>
                    <a:gsLst>
                      <a:gs pos="0">
                        <a:srgbClr val="505050"/>
                      </a:gs>
                      <a:gs pos="100000">
                        <a:srgbClr val="505050"/>
                      </a:gs>
                    </a:gsLst>
                    <a:lin ang="5400000" scaled="0"/>
                  </a:gradFill>
                  <a:latin typeface="Segoe UI Light"/>
                </a:rPr>
                <a:t>Snack Demos</a:t>
              </a:r>
            </a:p>
            <a:p>
              <a:pPr defTabSz="914005">
                <a:defRPr/>
              </a:pPr>
              <a:endParaRPr lang="en-US" sz="3198" b="1" dirty="0">
                <a:gradFill>
                  <a:gsLst>
                    <a:gs pos="0">
                      <a:srgbClr val="505050"/>
                    </a:gs>
                    <a:gs pos="100000">
                      <a:srgbClr val="505050"/>
                    </a:gs>
                  </a:gsLst>
                  <a:lin ang="5400000" scaled="0"/>
                </a:gradFill>
                <a:latin typeface="Segoe UI Light"/>
              </a:endParaRPr>
            </a:p>
            <a:p>
              <a:pPr defTabSz="914005">
                <a:defRPr/>
              </a:pPr>
              <a:endParaRPr lang="en-US" sz="1599" u="sng" dirty="0">
                <a:gradFill>
                  <a:gsLst>
                    <a:gs pos="0">
                      <a:srgbClr val="505050"/>
                    </a:gs>
                    <a:gs pos="100000">
                      <a:srgbClr val="505050"/>
                    </a:gs>
                  </a:gsLst>
                  <a:lin ang="5400000" scaled="0"/>
                </a:gradFill>
                <a:latin typeface="Segoe UI"/>
              </a:endParaRPr>
            </a:p>
            <a:p>
              <a:pPr defTabSz="914005">
                <a:defRPr/>
              </a:pPr>
              <a:r>
                <a:rPr lang="en-US" sz="1599" u="sng" dirty="0">
                  <a:gradFill>
                    <a:gsLst>
                      <a:gs pos="0">
                        <a:srgbClr val="505050"/>
                      </a:gs>
                      <a:gs pos="100000">
                        <a:srgbClr val="505050"/>
                      </a:gs>
                    </a:gsLst>
                    <a:lin ang="5400000" scaled="0"/>
                  </a:gradFill>
                  <a:latin typeface="Segoe UI"/>
                </a:rPr>
                <a:t>http://aka.ms/o365DevSnackDemos </a:t>
              </a:r>
            </a:p>
          </p:txBody>
        </p:sp>
        <p:pic>
          <p:nvPicPr>
            <p:cNvPr id="206" name="Picture 205"/>
            <p:cNvPicPr>
              <a:picLocks noChangeAspect="1"/>
            </p:cNvPicPr>
            <p:nvPr/>
          </p:nvPicPr>
          <p:blipFill rotWithShape="1">
            <a:blip r:embed="rId10">
              <a:extLst>
                <a:ext uri="{28A0092B-C50C-407E-A947-70E740481C1C}">
                  <a14:useLocalDpi xmlns:a14="http://schemas.microsoft.com/office/drawing/2010/main" val="0"/>
                </a:ext>
              </a:extLst>
            </a:blip>
            <a:srcRect l="7293" t="22006" r="6690" b="17389"/>
            <a:stretch/>
          </p:blipFill>
          <p:spPr>
            <a:xfrm>
              <a:off x="7426104" y="5489581"/>
              <a:ext cx="1480601" cy="624925"/>
            </a:xfrm>
            <a:prstGeom prst="rect">
              <a:avLst/>
            </a:prstGeom>
          </p:spPr>
        </p:pic>
      </p:grpSp>
      <p:sp>
        <p:nvSpPr>
          <p:cNvPr id="207" name="Title 2"/>
          <p:cNvSpPr>
            <a:spLocks noGrp="1"/>
          </p:cNvSpPr>
          <p:nvPr>
            <p:ph type="title" idx="4294967295"/>
          </p:nvPr>
        </p:nvSpPr>
        <p:spPr>
          <a:xfrm>
            <a:off x="273051" y="297195"/>
            <a:ext cx="11888787" cy="917575"/>
          </a:xfrm>
        </p:spPr>
        <p:txBody>
          <a:bodyPr/>
          <a:lstStyle/>
          <a:p>
            <a:r>
              <a:rPr lang="en-US" dirty="0"/>
              <a:t>Click to edit Master title style</a:t>
            </a:r>
          </a:p>
        </p:txBody>
      </p:sp>
    </p:spTree>
    <p:extLst>
      <p:ext uri="{BB962C8B-B14F-4D97-AF65-F5344CB8AC3E}">
        <p14:creationId xmlns:p14="http://schemas.microsoft.com/office/powerpoint/2010/main" val="161849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fade">
                                      <p:cBhvr>
                                        <p:cTn id="7" dur="500"/>
                                        <p:tgtEl>
                                          <p:spTgt spid="201"/>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 calcmode="lin" valueType="num">
                                      <p:cBhvr additive="base">
                                        <p:cTn id="11" dur="750" fill="hold"/>
                                        <p:tgtEl>
                                          <p:spTgt spid="91"/>
                                        </p:tgtEl>
                                        <p:attrNameLst>
                                          <p:attrName>ppt_x</p:attrName>
                                        </p:attrNameLst>
                                      </p:cBhvr>
                                      <p:tavLst>
                                        <p:tav tm="0">
                                          <p:val>
                                            <p:strVal val="#ppt_x"/>
                                          </p:val>
                                        </p:tav>
                                        <p:tav tm="100000">
                                          <p:val>
                                            <p:strVal val="#ppt_x"/>
                                          </p:val>
                                        </p:tav>
                                      </p:tavLst>
                                    </p:anim>
                                    <p:anim calcmode="lin" valueType="num">
                                      <p:cBhvr additive="base">
                                        <p:cTn id="12" dur="750" fill="hold"/>
                                        <p:tgtEl>
                                          <p:spTgt spid="91"/>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88"/>
                                        </p:tgtEl>
                                        <p:attrNameLst>
                                          <p:attrName>style.visibility</p:attrName>
                                        </p:attrNameLst>
                                      </p:cBhvr>
                                      <p:to>
                                        <p:strVal val="visible"/>
                                      </p:to>
                                    </p:set>
                                    <p:anim calcmode="lin" valueType="num">
                                      <p:cBhvr additive="base">
                                        <p:cTn id="15" dur="750" fill="hold"/>
                                        <p:tgtEl>
                                          <p:spTgt spid="88"/>
                                        </p:tgtEl>
                                        <p:attrNameLst>
                                          <p:attrName>ppt_x</p:attrName>
                                        </p:attrNameLst>
                                      </p:cBhvr>
                                      <p:tavLst>
                                        <p:tav tm="0">
                                          <p:val>
                                            <p:strVal val="#ppt_x"/>
                                          </p:val>
                                        </p:tav>
                                        <p:tav tm="100000">
                                          <p:val>
                                            <p:strVal val="#ppt_x"/>
                                          </p:val>
                                        </p:tav>
                                      </p:tavLst>
                                    </p:anim>
                                    <p:anim calcmode="lin" valueType="num">
                                      <p:cBhvr additive="base">
                                        <p:cTn id="16" dur="750" fill="hold"/>
                                        <p:tgtEl>
                                          <p:spTgt spid="8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750" fill="hold"/>
                                        <p:tgtEl>
                                          <p:spTgt spid="22"/>
                                        </p:tgtEl>
                                        <p:attrNameLst>
                                          <p:attrName>ppt_x</p:attrName>
                                        </p:attrNameLst>
                                      </p:cBhvr>
                                      <p:tavLst>
                                        <p:tav tm="0">
                                          <p:val>
                                            <p:strVal val="1+#ppt_w/2"/>
                                          </p:val>
                                        </p:tav>
                                        <p:tav tm="100000">
                                          <p:val>
                                            <p:strVal val="#ppt_x"/>
                                          </p:val>
                                        </p:tav>
                                      </p:tavLst>
                                    </p:anim>
                                    <p:anim calcmode="lin" valueType="num">
                                      <p:cBhvr additive="base">
                                        <p:cTn id="20" dur="75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98"/>
                                        </p:tgtEl>
                                        <p:attrNameLst>
                                          <p:attrName>style.visibility</p:attrName>
                                        </p:attrNameLst>
                                      </p:cBhvr>
                                      <p:to>
                                        <p:strVal val="visible"/>
                                      </p:to>
                                    </p:set>
                                    <p:anim calcmode="lin" valueType="num">
                                      <p:cBhvr additive="base">
                                        <p:cTn id="23" dur="750" fill="hold"/>
                                        <p:tgtEl>
                                          <p:spTgt spid="198"/>
                                        </p:tgtEl>
                                        <p:attrNameLst>
                                          <p:attrName>ppt_x</p:attrName>
                                        </p:attrNameLst>
                                      </p:cBhvr>
                                      <p:tavLst>
                                        <p:tav tm="0">
                                          <p:val>
                                            <p:strVal val="0-#ppt_w/2"/>
                                          </p:val>
                                        </p:tav>
                                        <p:tav tm="100000">
                                          <p:val>
                                            <p:strVal val="#ppt_x"/>
                                          </p:val>
                                        </p:tav>
                                      </p:tavLst>
                                    </p:anim>
                                    <p:anim calcmode="lin" valueType="num">
                                      <p:cBhvr additive="base">
                                        <p:cTn id="24" dur="750" fill="hold"/>
                                        <p:tgtEl>
                                          <p:spTgt spid="19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95"/>
                                        </p:tgtEl>
                                        <p:attrNameLst>
                                          <p:attrName>style.visibility</p:attrName>
                                        </p:attrNameLst>
                                      </p:cBhvr>
                                      <p:to>
                                        <p:strVal val="visible"/>
                                      </p:to>
                                    </p:set>
                                    <p:anim calcmode="lin" valueType="num">
                                      <p:cBhvr additive="base">
                                        <p:cTn id="27" dur="750" fill="hold"/>
                                        <p:tgtEl>
                                          <p:spTgt spid="195"/>
                                        </p:tgtEl>
                                        <p:attrNameLst>
                                          <p:attrName>ppt_x</p:attrName>
                                        </p:attrNameLst>
                                      </p:cBhvr>
                                      <p:tavLst>
                                        <p:tav tm="0">
                                          <p:val>
                                            <p:strVal val="1+#ppt_w/2"/>
                                          </p:val>
                                        </p:tav>
                                        <p:tav tm="100000">
                                          <p:val>
                                            <p:strVal val="#ppt_x"/>
                                          </p:val>
                                        </p:tav>
                                      </p:tavLst>
                                    </p:anim>
                                    <p:anim calcmode="lin" valueType="num">
                                      <p:cBhvr additive="base">
                                        <p:cTn id="28" dur="750" fill="hold"/>
                                        <p:tgtEl>
                                          <p:spTgt spid="19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204"/>
                                        </p:tgtEl>
                                        <p:attrNameLst>
                                          <p:attrName>style.visibility</p:attrName>
                                        </p:attrNameLst>
                                      </p:cBhvr>
                                      <p:to>
                                        <p:strVal val="visible"/>
                                      </p:to>
                                    </p:set>
                                    <p:anim calcmode="lin" valueType="num">
                                      <p:cBhvr additive="base">
                                        <p:cTn id="31" dur="750" fill="hold"/>
                                        <p:tgtEl>
                                          <p:spTgt spid="204"/>
                                        </p:tgtEl>
                                        <p:attrNameLst>
                                          <p:attrName>ppt_x</p:attrName>
                                        </p:attrNameLst>
                                      </p:cBhvr>
                                      <p:tavLst>
                                        <p:tav tm="0">
                                          <p:val>
                                            <p:strVal val="#ppt_x"/>
                                          </p:val>
                                        </p:tav>
                                        <p:tav tm="100000">
                                          <p:val>
                                            <p:strVal val="#ppt_x"/>
                                          </p:val>
                                        </p:tav>
                                      </p:tavLst>
                                    </p:anim>
                                    <p:anim calcmode="lin" valueType="num">
                                      <p:cBhvr additive="base">
                                        <p:cTn id="32" dur="750" fill="hold"/>
                                        <p:tgtEl>
                                          <p:spTgt spid="204"/>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750" fill="hold"/>
                                        <p:tgtEl>
                                          <p:spTgt spid="11"/>
                                        </p:tgtEl>
                                        <p:attrNameLst>
                                          <p:attrName>ppt_x</p:attrName>
                                        </p:attrNameLst>
                                      </p:cBhvr>
                                      <p:tavLst>
                                        <p:tav tm="0">
                                          <p:val>
                                            <p:strVal val="0-#ppt_w/2"/>
                                          </p:val>
                                        </p:tav>
                                        <p:tav tm="100000">
                                          <p:val>
                                            <p:strVal val="#ppt_x"/>
                                          </p:val>
                                        </p:tav>
                                      </p:tavLst>
                                    </p:anim>
                                    <p:anim calcmode="lin" valueType="num">
                                      <p:cBhvr additive="base">
                                        <p:cTn id="36" dur="75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184"/>
                                        </p:tgtEl>
                                        <p:attrNameLst>
                                          <p:attrName>style.visibility</p:attrName>
                                        </p:attrNameLst>
                                      </p:cBhvr>
                                      <p:to>
                                        <p:strVal val="visible"/>
                                      </p:to>
                                    </p:set>
                                    <p:anim calcmode="lin" valueType="num">
                                      <p:cBhvr additive="base">
                                        <p:cTn id="39" dur="750" fill="hold"/>
                                        <p:tgtEl>
                                          <p:spTgt spid="184"/>
                                        </p:tgtEl>
                                        <p:attrNameLst>
                                          <p:attrName>ppt_x</p:attrName>
                                        </p:attrNameLst>
                                      </p:cBhvr>
                                      <p:tavLst>
                                        <p:tav tm="0">
                                          <p:val>
                                            <p:strVal val="0-#ppt_w/2"/>
                                          </p:val>
                                        </p:tav>
                                        <p:tav tm="100000">
                                          <p:val>
                                            <p:strVal val="#ppt_x"/>
                                          </p:val>
                                        </p:tav>
                                      </p:tavLst>
                                    </p:anim>
                                    <p:anim calcmode="lin" valueType="num">
                                      <p:cBhvr additive="base">
                                        <p:cTn id="40" dur="750" fill="hold"/>
                                        <p:tgtEl>
                                          <p:spTgt spid="184"/>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750" fill="hold"/>
                                        <p:tgtEl>
                                          <p:spTgt spid="14"/>
                                        </p:tgtEl>
                                        <p:attrNameLst>
                                          <p:attrName>ppt_x</p:attrName>
                                        </p:attrNameLst>
                                      </p:cBhvr>
                                      <p:tavLst>
                                        <p:tav tm="0">
                                          <p:val>
                                            <p:strVal val="1+#ppt_w/2"/>
                                          </p:val>
                                        </p:tav>
                                        <p:tav tm="100000">
                                          <p:val>
                                            <p:strVal val="#ppt_x"/>
                                          </p:val>
                                        </p:tav>
                                      </p:tavLst>
                                    </p:anim>
                                    <p:anim calcmode="lin" valueType="num">
                                      <p:cBhvr additive="base">
                                        <p:cTn id="44" dur="75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gradFill>
                  <a:gsLst>
                    <a:gs pos="8383">
                      <a:srgbClr val="262626"/>
                    </a:gs>
                    <a:gs pos="20000">
                      <a:srgbClr val="262626"/>
                    </a:gs>
                  </a:gsLst>
                  <a:lin ang="5400000" scaled="0"/>
                </a:gradFill>
              </a:defRPr>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4037135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127606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a:t>Click to edit Master text styles</a:t>
            </a:r>
          </a:p>
        </p:txBody>
      </p:sp>
    </p:spTree>
    <p:extLst>
      <p:ext uri="{BB962C8B-B14F-4D97-AF65-F5344CB8AC3E}">
        <p14:creationId xmlns:p14="http://schemas.microsoft.com/office/powerpoint/2010/main" val="31400313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Numbered Section Title Accent Color 6">
    <p:bg>
      <p:bgPr>
        <a:solidFill>
          <a:schemeClr val="accent4"/>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6234">
                      <a:schemeClr val="accent4">
                        <a:lumMod val="75000"/>
                      </a:schemeClr>
                    </a:gs>
                    <a:gs pos="88285">
                      <a:schemeClr val="accent4">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6" name="Group 5"/>
          <p:cNvGrpSpPr/>
          <p:nvPr userDrawn="1"/>
        </p:nvGrpSpPr>
        <p:grpSpPr>
          <a:xfrm>
            <a:off x="6508747" y="3784600"/>
            <a:ext cx="5470527" cy="2735264"/>
            <a:chOff x="4664075" y="3040063"/>
            <a:chExt cx="7315200" cy="3657601"/>
          </a:xfrm>
        </p:grpSpPr>
        <p:grpSp>
          <p:nvGrpSpPr>
            <p:cNvPr id="7" name="Group 6"/>
            <p:cNvGrpSpPr/>
            <p:nvPr/>
          </p:nvGrpSpPr>
          <p:grpSpPr>
            <a:xfrm>
              <a:off x="7318375" y="3040063"/>
              <a:ext cx="4660900" cy="3657601"/>
              <a:chOff x="7318375" y="3040063"/>
              <a:chExt cx="4660900" cy="3657601"/>
            </a:xfrm>
          </p:grpSpPr>
          <p:sp>
            <p:nvSpPr>
              <p:cNvPr id="13" name="AutoShape 3"/>
              <p:cNvSpPr>
                <a:spLocks noChangeAspect="1" noChangeArrowheads="1" noTextEdit="1"/>
              </p:cNvSpPr>
              <p:nvPr/>
            </p:nvSpPr>
            <p:spPr bwMode="auto">
              <a:xfrm flipH="1">
                <a:off x="10056812" y="3040063"/>
                <a:ext cx="192246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5"/>
              <p:cNvSpPr>
                <a:spLocks/>
              </p:cNvSpPr>
              <p:nvPr/>
            </p:nvSpPr>
            <p:spPr bwMode="auto">
              <a:xfrm flipH="1">
                <a:off x="11198224" y="3043238"/>
                <a:ext cx="468313" cy="314325"/>
              </a:xfrm>
              <a:custGeom>
                <a:avLst/>
                <a:gdLst>
                  <a:gd name="T0" fmla="*/ 141 w 141"/>
                  <a:gd name="T1" fmla="*/ 95 h 95"/>
                  <a:gd name="T2" fmla="*/ 141 w 141"/>
                  <a:gd name="T3" fmla="*/ 65 h 95"/>
                  <a:gd name="T4" fmla="*/ 76 w 141"/>
                  <a:gd name="T5" fmla="*/ 0 h 95"/>
                  <a:gd name="T6" fmla="*/ 64 w 141"/>
                  <a:gd name="T7" fmla="*/ 0 h 95"/>
                  <a:gd name="T8" fmla="*/ 0 w 141"/>
                  <a:gd name="T9" fmla="*/ 65 h 95"/>
                  <a:gd name="T10" fmla="*/ 0 w 141"/>
                  <a:gd name="T11" fmla="*/ 95 h 95"/>
                  <a:gd name="T12" fmla="*/ 141 w 14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1" h="95">
                    <a:moveTo>
                      <a:pt x="141" y="95"/>
                    </a:moveTo>
                    <a:cubicBezTo>
                      <a:pt x="141" y="65"/>
                      <a:pt x="141" y="65"/>
                      <a:pt x="141" y="65"/>
                    </a:cubicBezTo>
                    <a:cubicBezTo>
                      <a:pt x="141" y="29"/>
                      <a:pt x="112" y="0"/>
                      <a:pt x="76" y="0"/>
                    </a:cubicBezTo>
                    <a:cubicBezTo>
                      <a:pt x="64" y="0"/>
                      <a:pt x="64" y="0"/>
                      <a:pt x="64" y="0"/>
                    </a:cubicBezTo>
                    <a:cubicBezTo>
                      <a:pt x="29" y="0"/>
                      <a:pt x="0" y="29"/>
                      <a:pt x="0" y="65"/>
                    </a:cubicBezTo>
                    <a:cubicBezTo>
                      <a:pt x="0" y="95"/>
                      <a:pt x="0" y="95"/>
                      <a:pt x="0" y="95"/>
                    </a:cubicBezTo>
                    <a:lnTo>
                      <a:pt x="141" y="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6"/>
              <p:cNvSpPr>
                <a:spLocks/>
              </p:cNvSpPr>
              <p:nvPr/>
            </p:nvSpPr>
            <p:spPr bwMode="auto">
              <a:xfrm flipH="1">
                <a:off x="11149012" y="3427413"/>
                <a:ext cx="571500" cy="119063"/>
              </a:xfrm>
              <a:custGeom>
                <a:avLst/>
                <a:gdLst>
                  <a:gd name="T0" fmla="*/ 0 w 172"/>
                  <a:gd name="T1" fmla="*/ 27 h 36"/>
                  <a:gd name="T2" fmla="*/ 9 w 172"/>
                  <a:gd name="T3" fmla="*/ 36 h 36"/>
                  <a:gd name="T4" fmla="*/ 164 w 172"/>
                  <a:gd name="T5" fmla="*/ 36 h 36"/>
                  <a:gd name="T6" fmla="*/ 172 w 172"/>
                  <a:gd name="T7" fmla="*/ 27 h 36"/>
                  <a:gd name="T8" fmla="*/ 172 w 172"/>
                  <a:gd name="T9" fmla="*/ 8 h 36"/>
                  <a:gd name="T10" fmla="*/ 164 w 172"/>
                  <a:gd name="T11" fmla="*/ 0 h 36"/>
                  <a:gd name="T12" fmla="*/ 9 w 172"/>
                  <a:gd name="T13" fmla="*/ 0 h 36"/>
                  <a:gd name="T14" fmla="*/ 0 w 172"/>
                  <a:gd name="T15" fmla="*/ 8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4" y="36"/>
                      <a:pt x="164" y="36"/>
                      <a:pt x="164" y="36"/>
                    </a:cubicBezTo>
                    <a:cubicBezTo>
                      <a:pt x="169" y="36"/>
                      <a:pt x="172" y="32"/>
                      <a:pt x="172" y="27"/>
                    </a:cubicBezTo>
                    <a:cubicBezTo>
                      <a:pt x="172" y="8"/>
                      <a:pt x="172" y="8"/>
                      <a:pt x="172" y="8"/>
                    </a:cubicBezTo>
                    <a:cubicBezTo>
                      <a:pt x="172" y="3"/>
                      <a:pt x="169" y="0"/>
                      <a:pt x="164" y="0"/>
                    </a:cubicBezTo>
                    <a:cubicBezTo>
                      <a:pt x="9" y="0"/>
                      <a:pt x="9" y="0"/>
                      <a:pt x="9" y="0"/>
                    </a:cubicBezTo>
                    <a:cubicBezTo>
                      <a:pt x="4" y="0"/>
                      <a:pt x="0" y="3"/>
                      <a:pt x="0" y="8"/>
                    </a:cubicBezTo>
                    <a:lnTo>
                      <a:pt x="0"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Rectangle 7"/>
              <p:cNvSpPr>
                <a:spLocks noChangeArrowheads="1"/>
              </p:cNvSpPr>
              <p:nvPr/>
            </p:nvSpPr>
            <p:spPr bwMode="auto">
              <a:xfrm flipH="1">
                <a:off x="11118850" y="4994276"/>
                <a:ext cx="628650" cy="2063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Rectangle 8"/>
              <p:cNvSpPr>
                <a:spLocks noChangeArrowheads="1"/>
              </p:cNvSpPr>
              <p:nvPr/>
            </p:nvSpPr>
            <p:spPr bwMode="auto">
              <a:xfrm flipH="1">
                <a:off x="11118849"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9"/>
              <p:cNvSpPr>
                <a:spLocks/>
              </p:cNvSpPr>
              <p:nvPr/>
            </p:nvSpPr>
            <p:spPr bwMode="auto">
              <a:xfrm flipH="1">
                <a:off x="10906124"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3"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Rectangle 10"/>
              <p:cNvSpPr>
                <a:spLocks noChangeArrowheads="1"/>
              </p:cNvSpPr>
              <p:nvPr/>
            </p:nvSpPr>
            <p:spPr bwMode="auto">
              <a:xfrm flipH="1">
                <a:off x="11583987"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Freeform 11"/>
              <p:cNvSpPr>
                <a:spLocks/>
              </p:cNvSpPr>
              <p:nvPr/>
            </p:nvSpPr>
            <p:spPr bwMode="auto">
              <a:xfrm flipH="1">
                <a:off x="11371262"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Freeform 12"/>
              <p:cNvSpPr>
                <a:spLocks/>
              </p:cNvSpPr>
              <p:nvPr/>
            </p:nvSpPr>
            <p:spPr bwMode="auto">
              <a:xfrm flipH="1">
                <a:off x="10890250" y="3868738"/>
                <a:ext cx="1085850" cy="1125538"/>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Freeform 13"/>
              <p:cNvSpPr>
                <a:spLocks/>
              </p:cNvSpPr>
              <p:nvPr/>
            </p:nvSpPr>
            <p:spPr bwMode="auto">
              <a:xfrm flipH="1">
                <a:off x="10701337" y="4292601"/>
                <a:ext cx="387350" cy="57943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Rectangle 14"/>
              <p:cNvSpPr>
                <a:spLocks noChangeArrowheads="1"/>
              </p:cNvSpPr>
              <p:nvPr/>
            </p:nvSpPr>
            <p:spPr bwMode="auto">
              <a:xfrm flipH="1">
                <a:off x="11776074" y="4292601"/>
                <a:ext cx="169863" cy="1003300"/>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Freeform 15"/>
              <p:cNvSpPr>
                <a:spLocks/>
              </p:cNvSpPr>
              <p:nvPr/>
            </p:nvSpPr>
            <p:spPr bwMode="auto">
              <a:xfrm flipH="1">
                <a:off x="11776074" y="5124451"/>
                <a:ext cx="169863" cy="338138"/>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Freeform 16"/>
              <p:cNvSpPr>
                <a:spLocks/>
              </p:cNvSpPr>
              <p:nvPr/>
            </p:nvSpPr>
            <p:spPr bwMode="auto">
              <a:xfrm flipH="1">
                <a:off x="10531474" y="4700588"/>
                <a:ext cx="341313" cy="171450"/>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Rectangle 17"/>
              <p:cNvSpPr>
                <a:spLocks noChangeArrowheads="1"/>
              </p:cNvSpPr>
              <p:nvPr/>
            </p:nvSpPr>
            <p:spPr bwMode="auto">
              <a:xfrm flipH="1">
                <a:off x="11776074" y="5084763"/>
                <a:ext cx="173038" cy="88900"/>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Rectangle 18"/>
              <p:cNvSpPr>
                <a:spLocks noChangeArrowheads="1"/>
              </p:cNvSpPr>
              <p:nvPr/>
            </p:nvSpPr>
            <p:spPr bwMode="auto">
              <a:xfrm flipH="1">
                <a:off x="10266362" y="4624388"/>
                <a:ext cx="746125" cy="762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Freeform 19"/>
              <p:cNvSpPr>
                <a:spLocks/>
              </p:cNvSpPr>
              <p:nvPr/>
            </p:nvSpPr>
            <p:spPr bwMode="auto">
              <a:xfrm flipH="1">
                <a:off x="10059987" y="4246563"/>
                <a:ext cx="779463" cy="377825"/>
              </a:xfrm>
              <a:custGeom>
                <a:avLst/>
                <a:gdLst>
                  <a:gd name="T0" fmla="*/ 127 w 491"/>
                  <a:gd name="T1" fmla="*/ 0 h 238"/>
                  <a:gd name="T2" fmla="*/ 491 w 491"/>
                  <a:gd name="T3" fmla="*/ 0 h 238"/>
                  <a:gd name="T4" fmla="*/ 361 w 491"/>
                  <a:gd name="T5" fmla="*/ 238 h 238"/>
                  <a:gd name="T6" fmla="*/ 0 w 491"/>
                  <a:gd name="T7" fmla="*/ 238 h 238"/>
                  <a:gd name="T8" fmla="*/ 127 w 491"/>
                  <a:gd name="T9" fmla="*/ 0 h 238"/>
                </a:gdLst>
                <a:ahLst/>
                <a:cxnLst>
                  <a:cxn ang="0">
                    <a:pos x="T0" y="T1"/>
                  </a:cxn>
                  <a:cxn ang="0">
                    <a:pos x="T2" y="T3"/>
                  </a:cxn>
                  <a:cxn ang="0">
                    <a:pos x="T4" y="T5"/>
                  </a:cxn>
                  <a:cxn ang="0">
                    <a:pos x="T6" y="T7"/>
                  </a:cxn>
                  <a:cxn ang="0">
                    <a:pos x="T8" y="T9"/>
                  </a:cxn>
                </a:cxnLst>
                <a:rect l="0" t="0" r="r" b="b"/>
                <a:pathLst>
                  <a:path w="491" h="238">
                    <a:moveTo>
                      <a:pt x="127" y="0"/>
                    </a:moveTo>
                    <a:lnTo>
                      <a:pt x="491" y="0"/>
                    </a:lnTo>
                    <a:lnTo>
                      <a:pt x="361" y="238"/>
                    </a:lnTo>
                    <a:lnTo>
                      <a:pt x="0" y="238"/>
                    </a:lnTo>
                    <a:lnTo>
                      <a:pt x="127" y="0"/>
                    </a:ln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Rectangle 20"/>
              <p:cNvSpPr>
                <a:spLocks noChangeArrowheads="1"/>
              </p:cNvSpPr>
              <p:nvPr/>
            </p:nvSpPr>
            <p:spPr bwMode="auto">
              <a:xfrm flipH="1">
                <a:off x="10839449" y="4624388"/>
                <a:ext cx="173038" cy="762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Freeform 21"/>
              <p:cNvSpPr>
                <a:spLocks/>
              </p:cNvSpPr>
              <p:nvPr/>
            </p:nvSpPr>
            <p:spPr bwMode="auto">
              <a:xfrm flipH="1">
                <a:off x="11334750" y="3640138"/>
                <a:ext cx="200025" cy="327025"/>
              </a:xfrm>
              <a:custGeom>
                <a:avLst/>
                <a:gdLst>
                  <a:gd name="T0" fmla="*/ 63 w 126"/>
                  <a:gd name="T1" fmla="*/ 206 h 206"/>
                  <a:gd name="T2" fmla="*/ 126 w 126"/>
                  <a:gd name="T3" fmla="*/ 144 h 206"/>
                  <a:gd name="T4" fmla="*/ 126 w 126"/>
                  <a:gd name="T5" fmla="*/ 0 h 206"/>
                  <a:gd name="T6" fmla="*/ 0 w 126"/>
                  <a:gd name="T7" fmla="*/ 0 h 206"/>
                  <a:gd name="T8" fmla="*/ 0 w 126"/>
                  <a:gd name="T9" fmla="*/ 144 h 206"/>
                  <a:gd name="T10" fmla="*/ 63 w 126"/>
                  <a:gd name="T11" fmla="*/ 206 h 206"/>
                </a:gdLst>
                <a:ahLst/>
                <a:cxnLst>
                  <a:cxn ang="0">
                    <a:pos x="T0" y="T1"/>
                  </a:cxn>
                  <a:cxn ang="0">
                    <a:pos x="T2" y="T3"/>
                  </a:cxn>
                  <a:cxn ang="0">
                    <a:pos x="T4" y="T5"/>
                  </a:cxn>
                  <a:cxn ang="0">
                    <a:pos x="T6" y="T7"/>
                  </a:cxn>
                  <a:cxn ang="0">
                    <a:pos x="T8" y="T9"/>
                  </a:cxn>
                  <a:cxn ang="0">
                    <a:pos x="T10" y="T11"/>
                  </a:cxn>
                </a:cxnLst>
                <a:rect l="0" t="0" r="r" b="b"/>
                <a:pathLst>
                  <a:path w="126" h="206">
                    <a:moveTo>
                      <a:pt x="63" y="206"/>
                    </a:moveTo>
                    <a:lnTo>
                      <a:pt x="126" y="144"/>
                    </a:lnTo>
                    <a:lnTo>
                      <a:pt x="126" y="0"/>
                    </a:lnTo>
                    <a:lnTo>
                      <a:pt x="0" y="0"/>
                    </a:lnTo>
                    <a:lnTo>
                      <a:pt x="0" y="144"/>
                    </a:lnTo>
                    <a:lnTo>
                      <a:pt x="63" y="206"/>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Freeform 22"/>
              <p:cNvSpPr>
                <a:spLocks/>
              </p:cNvSpPr>
              <p:nvPr/>
            </p:nvSpPr>
            <p:spPr bwMode="auto">
              <a:xfrm flipH="1">
                <a:off x="11334750" y="3640138"/>
                <a:ext cx="200025" cy="171450"/>
              </a:xfrm>
              <a:custGeom>
                <a:avLst/>
                <a:gdLst>
                  <a:gd name="T0" fmla="*/ 60 w 60"/>
                  <a:gd name="T1" fmla="*/ 48 h 52"/>
                  <a:gd name="T2" fmla="*/ 31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1" y="51"/>
                      <a:pt x="41" y="52"/>
                      <a:pt x="31" y="52"/>
                    </a:cubicBezTo>
                    <a:cubicBezTo>
                      <a:pt x="20" y="52"/>
                      <a:pt x="10" y="51"/>
                      <a:pt x="0" y="48"/>
                    </a:cubicBezTo>
                    <a:cubicBezTo>
                      <a:pt x="0" y="0"/>
                      <a:pt x="0" y="0"/>
                      <a:pt x="0" y="0"/>
                    </a:cubicBezTo>
                    <a:cubicBezTo>
                      <a:pt x="60" y="0"/>
                      <a:pt x="60" y="0"/>
                      <a:pt x="60" y="0"/>
                    </a:cubicBezTo>
                    <a:lnTo>
                      <a:pt x="6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Freeform 23"/>
              <p:cNvSpPr>
                <a:spLocks/>
              </p:cNvSpPr>
              <p:nvPr/>
            </p:nvSpPr>
            <p:spPr bwMode="auto">
              <a:xfrm flipH="1">
                <a:off x="11198224" y="3332163"/>
                <a:ext cx="468313" cy="442913"/>
              </a:xfrm>
              <a:custGeom>
                <a:avLst/>
                <a:gdLst>
                  <a:gd name="T0" fmla="*/ 141 w 141"/>
                  <a:gd name="T1" fmla="*/ 0 h 134"/>
                  <a:gd name="T2" fmla="*/ 141 w 141"/>
                  <a:gd name="T3" fmla="*/ 110 h 134"/>
                  <a:gd name="T4" fmla="*/ 140 w 141"/>
                  <a:gd name="T5" fmla="*/ 110 h 134"/>
                  <a:gd name="T6" fmla="*/ 71 w 141"/>
                  <a:gd name="T7" fmla="*/ 134 h 134"/>
                  <a:gd name="T8" fmla="*/ 0 w 141"/>
                  <a:gd name="T9" fmla="*/ 110 h 134"/>
                  <a:gd name="T10" fmla="*/ 0 w 141"/>
                  <a:gd name="T11" fmla="*/ 0 h 134"/>
                  <a:gd name="T12" fmla="*/ 141 w 141"/>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41" h="134">
                    <a:moveTo>
                      <a:pt x="141" y="0"/>
                    </a:moveTo>
                    <a:cubicBezTo>
                      <a:pt x="141" y="110"/>
                      <a:pt x="141" y="110"/>
                      <a:pt x="141" y="110"/>
                    </a:cubicBezTo>
                    <a:cubicBezTo>
                      <a:pt x="140" y="110"/>
                      <a:pt x="140" y="110"/>
                      <a:pt x="140" y="110"/>
                    </a:cubicBezTo>
                    <a:cubicBezTo>
                      <a:pt x="121" y="125"/>
                      <a:pt x="97" y="134"/>
                      <a:pt x="71" y="134"/>
                    </a:cubicBezTo>
                    <a:cubicBezTo>
                      <a:pt x="45" y="134"/>
                      <a:pt x="19" y="125"/>
                      <a:pt x="0" y="110"/>
                    </a:cubicBezTo>
                    <a:cubicBezTo>
                      <a:pt x="0" y="0"/>
                      <a:pt x="0" y="0"/>
                      <a:pt x="0" y="0"/>
                    </a:cubicBezTo>
                    <a:lnTo>
                      <a:pt x="141"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Rectangle 24"/>
              <p:cNvSpPr>
                <a:spLocks noChangeArrowheads="1"/>
              </p:cNvSpPr>
              <p:nvPr/>
            </p:nvSpPr>
            <p:spPr bwMode="auto">
              <a:xfrm flipH="1">
                <a:off x="11776074" y="4292601"/>
                <a:ext cx="169863"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Rectangle 25"/>
              <p:cNvSpPr>
                <a:spLocks noChangeArrowheads="1"/>
              </p:cNvSpPr>
              <p:nvPr/>
            </p:nvSpPr>
            <p:spPr bwMode="auto">
              <a:xfrm flipH="1">
                <a:off x="10920412" y="4292601"/>
                <a:ext cx="168275"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 name="Rectangle 26"/>
              <p:cNvSpPr>
                <a:spLocks noChangeArrowheads="1"/>
              </p:cNvSpPr>
              <p:nvPr/>
            </p:nvSpPr>
            <p:spPr bwMode="auto">
              <a:xfrm flipH="1">
                <a:off x="111982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Rectangle 27"/>
              <p:cNvSpPr>
                <a:spLocks noChangeArrowheads="1"/>
              </p:cNvSpPr>
              <p:nvPr/>
            </p:nvSpPr>
            <p:spPr bwMode="auto">
              <a:xfrm flipH="1">
                <a:off x="116300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Oval 28"/>
              <p:cNvSpPr>
                <a:spLocks noChangeArrowheads="1"/>
              </p:cNvSpPr>
              <p:nvPr/>
            </p:nvSpPr>
            <p:spPr bwMode="auto">
              <a:xfrm flipH="1">
                <a:off x="11541124"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Oval 29"/>
              <p:cNvSpPr>
                <a:spLocks noChangeArrowheads="1"/>
              </p:cNvSpPr>
              <p:nvPr/>
            </p:nvSpPr>
            <p:spPr bwMode="auto">
              <a:xfrm flipH="1">
                <a:off x="11288712"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30"/>
              <p:cNvSpPr>
                <a:spLocks/>
              </p:cNvSpPr>
              <p:nvPr/>
            </p:nvSpPr>
            <p:spPr bwMode="auto">
              <a:xfrm flipH="1">
                <a:off x="11401425" y="3573463"/>
                <a:ext cx="63500" cy="30163"/>
              </a:xfrm>
              <a:custGeom>
                <a:avLst/>
                <a:gdLst>
                  <a:gd name="T0" fmla="*/ 9 w 19"/>
                  <a:gd name="T1" fmla="*/ 9 h 9"/>
                  <a:gd name="T2" fmla="*/ 19 w 19"/>
                  <a:gd name="T3" fmla="*/ 0 h 9"/>
                  <a:gd name="T4" fmla="*/ 0 w 19"/>
                  <a:gd name="T5" fmla="*/ 0 h 9"/>
                  <a:gd name="T6" fmla="*/ 9 w 19"/>
                  <a:gd name="T7" fmla="*/ 9 h 9"/>
                </a:gdLst>
                <a:ahLst/>
                <a:cxnLst>
                  <a:cxn ang="0">
                    <a:pos x="T0" y="T1"/>
                  </a:cxn>
                  <a:cxn ang="0">
                    <a:pos x="T2" y="T3"/>
                  </a:cxn>
                  <a:cxn ang="0">
                    <a:pos x="T4" y="T5"/>
                  </a:cxn>
                  <a:cxn ang="0">
                    <a:pos x="T6" y="T7"/>
                  </a:cxn>
                </a:cxnLst>
                <a:rect l="0" t="0" r="r" b="b"/>
                <a:pathLst>
                  <a:path w="19" h="9">
                    <a:moveTo>
                      <a:pt x="9" y="9"/>
                    </a:moveTo>
                    <a:cubicBezTo>
                      <a:pt x="15" y="9"/>
                      <a:pt x="19" y="5"/>
                      <a:pt x="19" y="0"/>
                    </a:cubicBezTo>
                    <a:cubicBezTo>
                      <a:pt x="0" y="0"/>
                      <a:pt x="0" y="0"/>
                      <a:pt x="0" y="0"/>
                    </a:cubicBezTo>
                    <a:cubicBezTo>
                      <a:pt x="0" y="5"/>
                      <a:pt x="4" y="9"/>
                      <a:pt x="9" y="9"/>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31"/>
              <p:cNvSpPr>
                <a:spLocks/>
              </p:cNvSpPr>
              <p:nvPr/>
            </p:nvSpPr>
            <p:spPr bwMode="auto">
              <a:xfrm flipH="1">
                <a:off x="11364912" y="3679826"/>
                <a:ext cx="136525" cy="39688"/>
              </a:xfrm>
              <a:custGeom>
                <a:avLst/>
                <a:gdLst>
                  <a:gd name="T0" fmla="*/ 41 w 41"/>
                  <a:gd name="T1" fmla="*/ 6 h 12"/>
                  <a:gd name="T2" fmla="*/ 36 w 41"/>
                  <a:gd name="T3" fmla="*/ 12 h 12"/>
                  <a:gd name="T4" fmla="*/ 5 w 41"/>
                  <a:gd name="T5" fmla="*/ 12 h 12"/>
                  <a:gd name="T6" fmla="*/ 0 w 41"/>
                  <a:gd name="T7" fmla="*/ 6 h 12"/>
                  <a:gd name="T8" fmla="*/ 0 w 41"/>
                  <a:gd name="T9" fmla="*/ 6 h 12"/>
                  <a:gd name="T10" fmla="*/ 5 w 41"/>
                  <a:gd name="T11" fmla="*/ 0 h 12"/>
                  <a:gd name="T12" fmla="*/ 36 w 41"/>
                  <a:gd name="T13" fmla="*/ 0 h 12"/>
                  <a:gd name="T14" fmla="*/ 41 w 4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
                    <a:moveTo>
                      <a:pt x="41" y="6"/>
                    </a:moveTo>
                    <a:cubicBezTo>
                      <a:pt x="41" y="9"/>
                      <a:pt x="39" y="12"/>
                      <a:pt x="36" y="12"/>
                    </a:cubicBezTo>
                    <a:cubicBezTo>
                      <a:pt x="5" y="12"/>
                      <a:pt x="5" y="12"/>
                      <a:pt x="5" y="12"/>
                    </a:cubicBezTo>
                    <a:cubicBezTo>
                      <a:pt x="2" y="12"/>
                      <a:pt x="0" y="9"/>
                      <a:pt x="0" y="6"/>
                    </a:cubicBezTo>
                    <a:cubicBezTo>
                      <a:pt x="0" y="6"/>
                      <a:pt x="0" y="6"/>
                      <a:pt x="0" y="6"/>
                    </a:cubicBezTo>
                    <a:cubicBezTo>
                      <a:pt x="0" y="3"/>
                      <a:pt x="2" y="0"/>
                      <a:pt x="5" y="0"/>
                    </a:cubicBezTo>
                    <a:cubicBezTo>
                      <a:pt x="36" y="0"/>
                      <a:pt x="36" y="0"/>
                      <a:pt x="36" y="0"/>
                    </a:cubicBezTo>
                    <a:cubicBezTo>
                      <a:pt x="39" y="0"/>
                      <a:pt x="41" y="3"/>
                      <a:pt x="41" y="6"/>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32"/>
              <p:cNvSpPr>
                <a:spLocks noEditPoints="1"/>
              </p:cNvSpPr>
              <p:nvPr/>
            </p:nvSpPr>
            <p:spPr bwMode="auto">
              <a:xfrm flipH="1">
                <a:off x="11304587" y="3603626"/>
                <a:ext cx="255588" cy="228600"/>
              </a:xfrm>
              <a:custGeom>
                <a:avLst/>
                <a:gdLst>
                  <a:gd name="T0" fmla="*/ 38 w 77"/>
                  <a:gd name="T1" fmla="*/ 0 h 69"/>
                  <a:gd name="T2" fmla="*/ 0 w 77"/>
                  <a:gd name="T3" fmla="*/ 39 h 69"/>
                  <a:gd name="T4" fmla="*/ 0 w 77"/>
                  <a:gd name="T5" fmla="*/ 60 h 69"/>
                  <a:gd name="T6" fmla="*/ 0 w 77"/>
                  <a:gd name="T7" fmla="*/ 63 h 69"/>
                  <a:gd name="T8" fmla="*/ 39 w 77"/>
                  <a:gd name="T9" fmla="*/ 69 h 69"/>
                  <a:gd name="T10" fmla="*/ 77 w 77"/>
                  <a:gd name="T11" fmla="*/ 63 h 69"/>
                  <a:gd name="T12" fmla="*/ 77 w 77"/>
                  <a:gd name="T13" fmla="*/ 60 h 69"/>
                  <a:gd name="T14" fmla="*/ 77 w 77"/>
                  <a:gd name="T15" fmla="*/ 39 h 69"/>
                  <a:gd name="T16" fmla="*/ 38 w 77"/>
                  <a:gd name="T17" fmla="*/ 0 h 69"/>
                  <a:gd name="T18" fmla="*/ 61 w 77"/>
                  <a:gd name="T19" fmla="*/ 45 h 69"/>
                  <a:gd name="T20" fmla="*/ 45 w 77"/>
                  <a:gd name="T21" fmla="*/ 48 h 69"/>
                  <a:gd name="T22" fmla="*/ 45 w 77"/>
                  <a:gd name="T23" fmla="*/ 35 h 69"/>
                  <a:gd name="T24" fmla="*/ 32 w 77"/>
                  <a:gd name="T25" fmla="*/ 35 h 69"/>
                  <a:gd name="T26" fmla="*/ 32 w 77"/>
                  <a:gd name="T27" fmla="*/ 48 h 69"/>
                  <a:gd name="T28" fmla="*/ 15 w 77"/>
                  <a:gd name="T29" fmla="*/ 45 h 69"/>
                  <a:gd name="T30" fmla="*/ 15 w 77"/>
                  <a:gd name="T31" fmla="*/ 37 h 69"/>
                  <a:gd name="T32" fmla="*/ 38 w 77"/>
                  <a:gd name="T33" fmla="*/ 24 h 69"/>
                  <a:gd name="T34" fmla="*/ 62 w 77"/>
                  <a:gd name="T35" fmla="*/ 37 h 69"/>
                  <a:gd name="T36" fmla="*/ 61 w 77"/>
                  <a:gd name="T37"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9">
                    <a:moveTo>
                      <a:pt x="38" y="0"/>
                    </a:moveTo>
                    <a:cubicBezTo>
                      <a:pt x="17" y="0"/>
                      <a:pt x="0" y="18"/>
                      <a:pt x="0" y="39"/>
                    </a:cubicBezTo>
                    <a:cubicBezTo>
                      <a:pt x="0" y="60"/>
                      <a:pt x="0" y="60"/>
                      <a:pt x="0" y="60"/>
                    </a:cubicBezTo>
                    <a:cubicBezTo>
                      <a:pt x="0" y="61"/>
                      <a:pt x="0" y="62"/>
                      <a:pt x="0" y="63"/>
                    </a:cubicBezTo>
                    <a:cubicBezTo>
                      <a:pt x="13" y="67"/>
                      <a:pt x="25" y="69"/>
                      <a:pt x="39" y="69"/>
                    </a:cubicBezTo>
                    <a:cubicBezTo>
                      <a:pt x="52" y="69"/>
                      <a:pt x="65" y="67"/>
                      <a:pt x="77" y="63"/>
                    </a:cubicBezTo>
                    <a:cubicBezTo>
                      <a:pt x="77" y="62"/>
                      <a:pt x="77" y="61"/>
                      <a:pt x="77" y="60"/>
                    </a:cubicBezTo>
                    <a:cubicBezTo>
                      <a:pt x="77" y="39"/>
                      <a:pt x="77" y="39"/>
                      <a:pt x="77" y="39"/>
                    </a:cubicBezTo>
                    <a:cubicBezTo>
                      <a:pt x="77" y="18"/>
                      <a:pt x="60" y="0"/>
                      <a:pt x="38" y="0"/>
                    </a:cubicBezTo>
                    <a:close/>
                    <a:moveTo>
                      <a:pt x="61" y="45"/>
                    </a:moveTo>
                    <a:cubicBezTo>
                      <a:pt x="56" y="46"/>
                      <a:pt x="50" y="47"/>
                      <a:pt x="45" y="48"/>
                    </a:cubicBezTo>
                    <a:cubicBezTo>
                      <a:pt x="45" y="35"/>
                      <a:pt x="45" y="35"/>
                      <a:pt x="45" y="35"/>
                    </a:cubicBezTo>
                    <a:cubicBezTo>
                      <a:pt x="32" y="35"/>
                      <a:pt x="32" y="35"/>
                      <a:pt x="32" y="35"/>
                    </a:cubicBezTo>
                    <a:cubicBezTo>
                      <a:pt x="32" y="48"/>
                      <a:pt x="32" y="48"/>
                      <a:pt x="32" y="48"/>
                    </a:cubicBezTo>
                    <a:cubicBezTo>
                      <a:pt x="27" y="47"/>
                      <a:pt x="21" y="46"/>
                      <a:pt x="15" y="45"/>
                    </a:cubicBezTo>
                    <a:cubicBezTo>
                      <a:pt x="15" y="44"/>
                      <a:pt x="15" y="37"/>
                      <a:pt x="15" y="37"/>
                    </a:cubicBezTo>
                    <a:cubicBezTo>
                      <a:pt x="15" y="24"/>
                      <a:pt x="26" y="24"/>
                      <a:pt x="38" y="24"/>
                    </a:cubicBezTo>
                    <a:cubicBezTo>
                      <a:pt x="51" y="24"/>
                      <a:pt x="62" y="24"/>
                      <a:pt x="62" y="37"/>
                    </a:cubicBezTo>
                    <a:cubicBezTo>
                      <a:pt x="62" y="37"/>
                      <a:pt x="61" y="44"/>
                      <a:pt x="6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Rectangle 43"/>
              <p:cNvSpPr/>
              <p:nvPr/>
            </p:nvSpPr>
            <p:spPr bwMode="auto">
              <a:xfrm flipH="1">
                <a:off x="7318375" y="4336256"/>
                <a:ext cx="502444" cy="13811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p:cNvGrpSpPr/>
            <p:nvPr/>
          </p:nvGrpSpPr>
          <p:grpSpPr>
            <a:xfrm>
              <a:off x="4664075" y="4286961"/>
              <a:ext cx="5793411" cy="2392930"/>
              <a:chOff x="4664075" y="4286961"/>
              <a:chExt cx="5793411" cy="2392930"/>
            </a:xfrm>
          </p:grpSpPr>
          <p:pic>
            <p:nvPicPr>
              <p:cNvPr id="9" name="Picture 8"/>
              <p:cNvPicPr>
                <a:picLocks noChangeAspect="1"/>
              </p:cNvPicPr>
              <p:nvPr/>
            </p:nvPicPr>
            <p:blipFill>
              <a:blip r:embed="rId2"/>
              <a:stretch>
                <a:fillRect/>
              </a:stretch>
            </p:blipFill>
            <p:spPr>
              <a:xfrm flipH="1">
                <a:off x="4664075" y="4286961"/>
                <a:ext cx="5793411" cy="239293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rcRect l="528" t="1822" r="1518" b="1873"/>
              <a:stretch>
                <a:fillRect/>
              </a:stretch>
            </p:blipFill>
            <p:spPr>
              <a:xfrm>
                <a:off x="6666858" y="4311651"/>
                <a:ext cx="1177925" cy="650875"/>
              </a:xfrm>
              <a:custGeom>
                <a:avLst/>
                <a:gdLst>
                  <a:gd name="connsiteX0" fmla="*/ 15608 w 1177925"/>
                  <a:gd name="connsiteY0" fmla="*/ 0 h 650875"/>
                  <a:gd name="connsiteX1" fmla="*/ 1162317 w 1177925"/>
                  <a:gd name="connsiteY1" fmla="*/ 0 h 650875"/>
                  <a:gd name="connsiteX2" fmla="*/ 1177925 w 1177925"/>
                  <a:gd name="connsiteY2" fmla="*/ 15608 h 650875"/>
                  <a:gd name="connsiteX3" fmla="*/ 1177925 w 1177925"/>
                  <a:gd name="connsiteY3" fmla="*/ 635267 h 650875"/>
                  <a:gd name="connsiteX4" fmla="*/ 1162317 w 1177925"/>
                  <a:gd name="connsiteY4" fmla="*/ 650875 h 650875"/>
                  <a:gd name="connsiteX5" fmla="*/ 15608 w 1177925"/>
                  <a:gd name="connsiteY5" fmla="*/ 650875 h 650875"/>
                  <a:gd name="connsiteX6" fmla="*/ 0 w 1177925"/>
                  <a:gd name="connsiteY6" fmla="*/ 635267 h 650875"/>
                  <a:gd name="connsiteX7" fmla="*/ 0 w 1177925"/>
                  <a:gd name="connsiteY7" fmla="*/ 15608 h 650875"/>
                  <a:gd name="connsiteX8" fmla="*/ 15608 w 1177925"/>
                  <a:gd name="connsiteY8" fmla="*/ 0 h 65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7925" h="650875">
                    <a:moveTo>
                      <a:pt x="15608" y="0"/>
                    </a:moveTo>
                    <a:lnTo>
                      <a:pt x="1162317" y="0"/>
                    </a:lnTo>
                    <a:cubicBezTo>
                      <a:pt x="1170937" y="0"/>
                      <a:pt x="1177925" y="6988"/>
                      <a:pt x="1177925" y="15608"/>
                    </a:cubicBezTo>
                    <a:lnTo>
                      <a:pt x="1177925" y="635267"/>
                    </a:lnTo>
                    <a:cubicBezTo>
                      <a:pt x="1177925" y="643887"/>
                      <a:pt x="1170937" y="650875"/>
                      <a:pt x="1162317" y="650875"/>
                    </a:cubicBezTo>
                    <a:lnTo>
                      <a:pt x="15608" y="650875"/>
                    </a:lnTo>
                    <a:cubicBezTo>
                      <a:pt x="6988" y="650875"/>
                      <a:pt x="0" y="643887"/>
                      <a:pt x="0" y="635267"/>
                    </a:cubicBezTo>
                    <a:lnTo>
                      <a:pt x="0" y="15608"/>
                    </a:lnTo>
                    <a:cubicBezTo>
                      <a:pt x="0" y="6988"/>
                      <a:pt x="6988" y="0"/>
                      <a:pt x="15608" y="0"/>
                    </a:cubicBezTo>
                    <a:close/>
                  </a:path>
                </a:pathLst>
              </a:custGeom>
            </p:spPr>
          </p:pic>
          <p:sp>
            <p:nvSpPr>
              <p:cNvPr id="12" name="Rectangle 11"/>
              <p:cNvSpPr/>
              <p:nvPr/>
            </p:nvSpPr>
            <p:spPr bwMode="auto">
              <a:xfrm>
                <a:off x="5717381" y="4994276"/>
                <a:ext cx="226539" cy="106362"/>
              </a:xfrm>
              <a:prstGeom prst="rect">
                <a:avLst/>
              </a:prstGeom>
              <a:solidFill>
                <a:srgbClr val="505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sp>
        <p:nvSpPr>
          <p:cNvPr id="49" name="TextBox 4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4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46" name="Picture 45"/>
          <p:cNvPicPr>
            <a:picLocks noChangeAspect="1"/>
          </p:cNvPicPr>
          <p:nvPr userDrawn="1"/>
        </p:nvPicPr>
        <p:blipFill>
          <a:blip r:embed="rId4">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6511626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2784333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14907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52657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744762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189294841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88007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2" y="1476621"/>
            <a:ext cx="11375536" cy="2015262"/>
          </a:xfrm>
          <a:prstGeom prst="rect">
            <a:avLst/>
          </a:prstGeom>
        </p:spPr>
        <p:txBody>
          <a:bodyPr/>
          <a:lstStyle>
            <a:lvl1pPr marL="0" indent="0">
              <a:spcBef>
                <a:spcPts val="2447"/>
              </a:spcBef>
              <a:buNone/>
              <a:defRPr sz="4079">
                <a:gradFill>
                  <a:gsLst>
                    <a:gs pos="100000">
                      <a:schemeClr val="bg2"/>
                    </a:gs>
                    <a:gs pos="0">
                      <a:schemeClr val="bg2"/>
                    </a:gs>
                  </a:gsLst>
                  <a:lin ang="5400000" scaled="0"/>
                </a:gradFill>
                <a:latin typeface="+mj-lt"/>
              </a:defRPr>
            </a:lvl1pPr>
            <a:lvl2pPr marL="0" indent="0">
              <a:buNone/>
              <a:defRPr sz="2039">
                <a:gradFill>
                  <a:gsLst>
                    <a:gs pos="100000">
                      <a:schemeClr val="bg2"/>
                    </a:gs>
                    <a:gs pos="0">
                      <a:schemeClr val="bg2"/>
                    </a:gs>
                  </a:gsLst>
                  <a:lin ang="5400000" scaled="0"/>
                </a:gradFill>
              </a:defRPr>
            </a:lvl2pPr>
            <a:lvl3pPr marL="236296" indent="0">
              <a:buNone/>
              <a:defRPr sz="2039">
                <a:gradFill>
                  <a:gsLst>
                    <a:gs pos="100000">
                      <a:schemeClr val="bg2"/>
                    </a:gs>
                    <a:gs pos="0">
                      <a:schemeClr val="bg2"/>
                    </a:gs>
                  </a:gsLst>
                  <a:lin ang="5400000" scaled="0"/>
                </a:gradFill>
              </a:defRPr>
            </a:lvl3pPr>
            <a:lvl4pPr marL="466120" indent="0">
              <a:buNone/>
              <a:defRPr sz="2039">
                <a:gradFill>
                  <a:gsLst>
                    <a:gs pos="100000">
                      <a:schemeClr val="bg2"/>
                    </a:gs>
                    <a:gs pos="0">
                      <a:schemeClr val="bg2"/>
                    </a:gs>
                  </a:gsLst>
                  <a:lin ang="5400000" scaled="0"/>
                </a:gradFill>
              </a:defRPr>
            </a:lvl4pPr>
            <a:lvl5pPr marL="707271" indent="0">
              <a:buNone/>
              <a:defRPr sz="2039">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201"/>
            <a:fld id="{727B4C2D-45E2-4621-8491-2995EB46A674}" type="slidenum">
              <a:rPr lang="en-US" smtClean="0">
                <a:gradFill>
                  <a:gsLst>
                    <a:gs pos="100000">
                      <a:srgbClr val="797A7D"/>
                    </a:gs>
                    <a:gs pos="0">
                      <a:srgbClr val="797A7D"/>
                    </a:gs>
                  </a:gsLst>
                  <a:lin ang="5400000" scaled="0"/>
                </a:gradFill>
              </a:rPr>
              <a:pPr defTabSz="9322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97566973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14298" y="313361"/>
            <a:ext cx="11375536" cy="762786"/>
          </a:xfrm>
        </p:spPr>
        <p:txBody>
          <a:bodyPr lIns="146304" tIns="91440" rIns="146304" bIns="91440"/>
          <a:lstStyle/>
          <a:p>
            <a:r>
              <a:rPr lang="en-US" dirty="0"/>
              <a:t>Click to edit master title style</a:t>
            </a:r>
          </a:p>
        </p:txBody>
      </p:sp>
      <p:sp>
        <p:nvSpPr>
          <p:cNvPr id="5" name="Text Placeholder 4"/>
          <p:cNvSpPr>
            <a:spLocks noGrp="1"/>
          </p:cNvSpPr>
          <p:nvPr>
            <p:ph type="body" sz="quarter" idx="10"/>
          </p:nvPr>
        </p:nvSpPr>
        <p:spPr>
          <a:xfrm>
            <a:off x="322764" y="1227305"/>
            <a:ext cx="11887200" cy="5484812"/>
          </a:xfrm>
        </p:spPr>
        <p:txBody>
          <a:bodyPr lIns="146304" tIns="91440" rIns="146304" bIns="91440"/>
          <a:lstStyle>
            <a:lvl1pPr marL="0" indent="0">
              <a:buNone/>
              <a:defRPr/>
            </a:lvl1pPr>
            <a:lvl2pPr marL="346489" indent="0">
              <a:buNone/>
              <a:defRPr/>
            </a:lvl2pPr>
            <a:lvl3pPr marL="584499" indent="0">
              <a:buNone/>
              <a:defRPr/>
            </a:lvl3pPr>
            <a:lvl4pPr marL="814415" indent="0">
              <a:buNone/>
              <a:defRPr/>
            </a:lvl4pPr>
            <a:lvl5pPr marL="105080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6683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ctr" anchorCtr="0" forceAA="0" compatLnSpc="1">
            <a:prstTxWarp prst="textNoShape">
              <a:avLst/>
            </a:prstTxWarp>
            <a:noAutofit/>
          </a:bodyPr>
          <a:lstStyle/>
          <a:p>
            <a:pPr algn="ctr" defTabSz="931832"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9"/>
            <a:ext cx="11378776" cy="2920069"/>
          </a:xfrm>
          <a:prstGeom prst="rect">
            <a:avLst/>
          </a:prstGeom>
        </p:spPr>
        <p:txBody>
          <a:bodyPr lIns="146304" tIns="91440" rIns="146304" bIns="91440">
            <a:normAutofit/>
          </a:bodyPr>
          <a:lstStyle>
            <a:lvl1pPr marL="0" indent="0">
              <a:lnSpc>
                <a:spcPct val="90000"/>
              </a:lnSpc>
              <a:buNone/>
              <a:defRPr sz="7996">
                <a:gradFill>
                  <a:gsLst>
                    <a:gs pos="100000">
                      <a:schemeClr val="bg1"/>
                    </a:gs>
                    <a:gs pos="0">
                      <a:schemeClr val="bg1"/>
                    </a:gs>
                  </a:gsLst>
                  <a:lin ang="5400000" scaled="0"/>
                </a:gradFill>
                <a:latin typeface="+mj-lt"/>
              </a:defRPr>
            </a:lvl1pPr>
            <a:lvl2pPr>
              <a:defRPr sz="6523">
                <a:solidFill>
                  <a:schemeClr val="tx2"/>
                </a:solidFill>
                <a:latin typeface="+mn-lt"/>
              </a:defRPr>
            </a:lvl2pPr>
          </a:lstStyle>
          <a:p>
            <a:pPr lvl="0"/>
            <a:r>
              <a:rPr lang="en-US" dirty="0"/>
              <a:t>Demo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3" y="6141008"/>
            <a:ext cx="1799095" cy="830017"/>
          </a:xfrm>
          <a:prstGeom prst="rect">
            <a:avLst/>
          </a:prstGeom>
        </p:spPr>
      </p:pic>
      <p:sp>
        <p:nvSpPr>
          <p:cNvPr id="7" name="Freeform 20"/>
          <p:cNvSpPr>
            <a:spLocks noEditPoints="1"/>
          </p:cNvSpPr>
          <p:nvPr userDrawn="1"/>
        </p:nvSpPr>
        <p:spPr bwMode="black">
          <a:xfrm>
            <a:off x="8570046"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36" rIns="82272" bIns="41136" numCol="1" anchor="t" anchorCtr="0" compatLnSpc="1">
            <a:prstTxWarp prst="textNoShape">
              <a:avLst/>
            </a:prstTxWarp>
          </a:bodyPr>
          <a:lstStyle/>
          <a:p>
            <a:pPr algn="ctr" defTabSz="91391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612301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4954" y="5133292"/>
            <a:ext cx="5542600" cy="1919175"/>
          </a:xfrm>
          <a:prstGeom prst="rect">
            <a:avLst/>
          </a:prstGeom>
        </p:spPr>
      </p:pic>
      <p:sp>
        <p:nvSpPr>
          <p:cNvPr id="2" name="Title 1"/>
          <p:cNvSpPr>
            <a:spLocks noGrp="1"/>
          </p:cNvSpPr>
          <p:nvPr>
            <p:ph type="title" hasCustomPrompt="1"/>
          </p:nvPr>
        </p:nvSpPr>
        <p:spPr>
          <a:xfrm>
            <a:off x="998580" y="2151537"/>
            <a:ext cx="10445796" cy="1017048"/>
          </a:xfrm>
        </p:spPr>
        <p:txBody>
          <a:bodyPr anchor="b" anchorCtr="0"/>
          <a:lstStyle>
            <a:lvl1pPr>
              <a:defRPr sz="7341"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21146539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403161732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82042086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a:t>Module or Section transition style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7" y="193508"/>
            <a:ext cx="2069423" cy="925617"/>
          </a:xfrm>
          <a:prstGeom prst="rect">
            <a:avLst/>
          </a:prstGeom>
        </p:spPr>
      </p:pic>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a:t>Course Title Style</a:t>
            </a:r>
          </a:p>
        </p:txBody>
      </p:sp>
    </p:spTree>
    <p:extLst>
      <p:ext uri="{BB962C8B-B14F-4D97-AF65-F5344CB8AC3E}">
        <p14:creationId xmlns:p14="http://schemas.microsoft.com/office/powerpoint/2010/main" val="4003019544"/>
      </p:ext>
    </p:extLst>
  </p:cSld>
  <p:clrMapOvr>
    <a:masterClrMapping/>
  </p:clrMapOvr>
  <p:transition>
    <p:fade/>
  </p:transition>
  <p:hf hdr="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a:t>Course Title</a:t>
            </a:r>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1566869123"/>
      </p:ext>
    </p:extLst>
  </p:cSld>
  <p:clrMapOvr>
    <a:masterClrMapping/>
  </p:clrMapOvr>
  <p:transition>
    <p:fade/>
  </p:transition>
  <p:hf hdr="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a:t>Module or Section transition style</a:t>
            </a:r>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a:t>Course Title Style</a:t>
            </a:r>
          </a:p>
        </p:txBody>
      </p:sp>
    </p:spTree>
    <p:extLst>
      <p:ext uri="{BB962C8B-B14F-4D97-AF65-F5344CB8AC3E}">
        <p14:creationId xmlns:p14="http://schemas.microsoft.com/office/powerpoint/2010/main" val="4075779133"/>
      </p:ext>
    </p:extLst>
  </p:cSld>
  <p:clrMapOvr>
    <a:masterClrMapping/>
  </p:clrMapOvr>
  <p:transition>
    <p:fade/>
  </p:transition>
  <p:hf hdr="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a:t>Statement</a:t>
            </a:r>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a:t>Point 1</a:t>
            </a:r>
          </a:p>
          <a:p>
            <a:pPr lvl="0"/>
            <a:r>
              <a:rPr lang="en-US" dirty="0"/>
              <a:t>Point 2</a:t>
            </a:r>
          </a:p>
          <a:p>
            <a:pPr lvl="0"/>
            <a:r>
              <a:rPr lang="en-US" dirty="0"/>
              <a:t>Point 3</a:t>
            </a:r>
          </a:p>
          <a:p>
            <a:pPr lvl="0"/>
            <a:r>
              <a:rPr lang="en-US" dirty="0"/>
              <a:t>Point 4</a:t>
            </a:r>
          </a:p>
          <a:p>
            <a:pPr lvl="0"/>
            <a:r>
              <a:rPr lang="en-US" dirty="0"/>
              <a:t>Point 5</a:t>
            </a:r>
          </a:p>
          <a:p>
            <a:pPr lvl="0"/>
            <a:r>
              <a:rPr lang="en-US" dirty="0"/>
              <a:t>Point 6</a:t>
            </a:r>
          </a:p>
          <a:p>
            <a:pPr lvl="0"/>
            <a:r>
              <a:rPr lang="en-US" dirty="0"/>
              <a:t>Point 7</a:t>
            </a:r>
          </a:p>
          <a:p>
            <a:pPr lvl="0"/>
            <a:r>
              <a:rPr lang="en-US" dirty="0"/>
              <a:t>Point 8</a:t>
            </a:r>
          </a:p>
        </p:txBody>
      </p:sp>
    </p:spTree>
    <p:extLst>
      <p:ext uri="{BB962C8B-B14F-4D97-AF65-F5344CB8AC3E}">
        <p14:creationId xmlns:p14="http://schemas.microsoft.com/office/powerpoint/2010/main" val="264572339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a:latin typeface="Consolas" panose="020B0609020204030204" pitchFamily="49" charset="0"/>
                <a:cs typeface="Consolas" panose="020B0609020204030204" pitchFamily="49" charset="0"/>
              </a:rPr>
              <a:t>&lt;audio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=“some.mp3” controls&gt;&lt;/audio&gt;</a:t>
            </a:r>
          </a:p>
          <a:p>
            <a:r>
              <a:rPr lang="en-US" dirty="0">
                <a:latin typeface="Consolas" panose="020B0609020204030204" pitchFamily="49" charset="0"/>
                <a:cs typeface="Consolas" panose="020B0609020204030204" pitchFamily="49" charset="0"/>
              </a:rPr>
              <a:t>&lt;audio controls </a:t>
            </a:r>
            <a:r>
              <a:rPr lang="en-US" dirty="0" err="1">
                <a:latin typeface="Consolas" panose="020B0609020204030204" pitchFamily="49" charset="0"/>
                <a:cs typeface="Consolas" panose="020B0609020204030204" pitchFamily="49" charset="0"/>
              </a:rPr>
              <a:t>autoplay</a:t>
            </a:r>
            <a:r>
              <a:rPr lang="en-US" dirty="0">
                <a:latin typeface="Consolas" panose="020B0609020204030204" pitchFamily="49" charset="0"/>
                <a:cs typeface="Consolas" panose="020B0609020204030204" pitchFamily="49" charset="0"/>
              </a:rPr>
              <a:t> loop preload=“auto”&gt;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&lt;source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=“some.ogg” /&gt;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&lt;source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=“some.mp3” /&gt;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Your browser does not support audio!</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&lt;/audio&gt;</a:t>
            </a: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a:t>Click to edit Code Sample style</a:t>
            </a:r>
          </a:p>
        </p:txBody>
      </p:sp>
    </p:spTree>
    <p:extLst>
      <p:ext uri="{BB962C8B-B14F-4D97-AF65-F5344CB8AC3E}">
        <p14:creationId xmlns:p14="http://schemas.microsoft.com/office/powerpoint/2010/main" val="276966624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a:t>Click to edit Master title style</a:t>
            </a:r>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166003158"/>
      </p:ext>
    </p:extLst>
  </p:cSld>
  <p:clrMapOvr>
    <a:masterClrMapping/>
  </p:clrMapOvr>
  <p:transition>
    <p:fade/>
  </p:transition>
  <p:hf hdr="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1142111"/>
      </p:ext>
    </p:extLst>
  </p:cSld>
  <p:clrMapOvr>
    <a:masterClrMapping/>
  </p:clrMapOvr>
  <p:transition>
    <p:fade/>
  </p:transition>
  <p:hf hdr="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66941023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888085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211815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58738323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5"/>
            <a:ext cx="11889564" cy="917575"/>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0"/>
            <a:ext cx="11889564" cy="2059025"/>
          </a:xfrm>
          <a:prstGeom prst="rect">
            <a:avLst/>
          </a:prstGeom>
        </p:spPr>
        <p:txBody>
          <a:bodyPr/>
          <a:lstStyle>
            <a:lvl1pPr marL="0" indent="0">
              <a:buNone/>
              <a:defRPr>
                <a:gradFill>
                  <a:gsLst>
                    <a:gs pos="2920">
                      <a:schemeClr val="tx2"/>
                    </a:gs>
                    <a:gs pos="39000">
                      <a:schemeClr val="tx2"/>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038538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5083232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9" y="483678"/>
            <a:ext cx="1811112" cy="387966"/>
          </a:xfrm>
          <a:prstGeom prst="rect">
            <a:avLst/>
          </a:prstGeom>
        </p:spPr>
      </p:pic>
    </p:spTree>
    <p:extLst>
      <p:ext uri="{BB962C8B-B14F-4D97-AF65-F5344CB8AC3E}">
        <p14:creationId xmlns:p14="http://schemas.microsoft.com/office/powerpoint/2010/main" val="326196541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938"/>
            <a:ext cx="12466637" cy="7010400"/>
          </a:xfrm>
          <a:prstGeom prst="rect">
            <a:avLst/>
          </a:prstGeom>
        </p:spPr>
      </p:pic>
      <p:sp>
        <p:nvSpPr>
          <p:cNvPr id="19" name="Dark gradation top"/>
          <p:cNvSpPr/>
          <p:nvPr userDrawn="1"/>
        </p:nvSpPr>
        <p:spPr bwMode="gray">
          <a:xfrm>
            <a:off x="1"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1" y="550425"/>
            <a:ext cx="6021387" cy="2103119"/>
          </a:xfrm>
          <a:noFill/>
        </p:spPr>
        <p:txBody>
          <a:bodyPr vert="horz" wrap="square" lIns="146304" tIns="91440" rIns="146304" bIns="91440" rtlCol="0" anchor="t" anchorCtr="0">
            <a:noAutofit/>
          </a:bodyPr>
          <a:lstStyle>
            <a:lvl1pPr>
              <a:defRPr lang="en-US" sz="5997" spc="-100" baseline="0" dirty="0">
                <a:solidFill>
                  <a:schemeClr val="tx1"/>
                </a:solidFill>
              </a:defRPr>
            </a:lvl1pPr>
          </a:lstStyle>
          <a:p>
            <a:pPr lvl="0"/>
            <a:r>
              <a:rPr lang="en-US" dirty="0"/>
              <a:t>Presentation title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2755593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9"/>
            <a:ext cx="6399213" cy="1830388"/>
          </a:xfrm>
          <a:noFill/>
        </p:spPr>
        <p:txBody>
          <a:bodyPr lIns="146304" tIns="109728" rIns="146304" bIns="109728">
            <a:noAutofit/>
          </a:bodyPr>
          <a:lstStyle>
            <a:lvl1pPr marL="0" indent="0">
              <a:spcBef>
                <a:spcPts val="0"/>
              </a:spcBef>
              <a:buNone/>
              <a:defRPr sz="3598" spc="0" baseline="0">
                <a:solidFill>
                  <a:schemeClr val="bg1">
                    <a:lumMod val="75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2117165"/>
            <a:ext cx="8229535" cy="1837298"/>
          </a:xfrm>
          <a:noFill/>
        </p:spPr>
        <p:txBody>
          <a:bodyPr lIns="146304" tIns="91440" rIns="146304" bIns="91440" anchor="t" anchorCtr="0"/>
          <a:lstStyle>
            <a:lvl1pPr>
              <a:defRPr sz="5997" spc="-100" baseline="0">
                <a:solidFill>
                  <a:schemeClr val="bg1">
                    <a:lumMod val="75000"/>
                  </a:schemeClr>
                </a:solidFill>
              </a:defRPr>
            </a:lvl1pPr>
          </a:lstStyle>
          <a:p>
            <a:r>
              <a:rPr lang="en-US" dirty="0"/>
              <a:t>Presentation title</a:t>
            </a:r>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32852496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5"/>
            <a:ext cx="8229589" cy="1829593"/>
          </a:xfr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098695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3779870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13959844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09049671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86032004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84174147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7010749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427741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gradFill>
                  <a:gsLst>
                    <a:gs pos="2920">
                      <a:schemeClr val="tx1"/>
                    </a:gs>
                    <a:gs pos="100000">
                      <a:schemeClr val="tx1"/>
                    </a:gs>
                  </a:gsLst>
                  <a:lin ang="5400000" scaled="0"/>
                </a:gradFill>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548989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3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969420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3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057696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0476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553270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012866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07500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204826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7270372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2577" y="1211265"/>
            <a:ext cx="11889564" cy="917575"/>
          </a:xfrm>
        </p:spPr>
        <p:txBody>
          <a:bodyPr/>
          <a:lstStyle>
            <a:lvl1pPr>
              <a:defRPr sz="7196" baseline="0"/>
            </a:lvl1pPr>
          </a:lstStyle>
          <a:p>
            <a:r>
              <a:rPr lang="en-US"/>
              <a:t>Click to edit Master title style</a:t>
            </a:r>
            <a:endParaRPr lang="en-US" dirty="0"/>
          </a:p>
        </p:txBody>
      </p:sp>
    </p:spTree>
    <p:extLst>
      <p:ext uri="{BB962C8B-B14F-4D97-AF65-F5344CB8AC3E}">
        <p14:creationId xmlns:p14="http://schemas.microsoft.com/office/powerpoint/2010/main" val="57573621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a:t>Click to edit Master title style</a:t>
            </a:r>
            <a:endParaRPr lang="en-US" dirty="0"/>
          </a:p>
        </p:txBody>
      </p:sp>
    </p:spTree>
    <p:extLst>
      <p:ext uri="{BB962C8B-B14F-4D97-AF65-F5344CB8AC3E}">
        <p14:creationId xmlns:p14="http://schemas.microsoft.com/office/powerpoint/2010/main" val="384908029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a:t>Click to edit Master title style</a:t>
            </a:r>
            <a:endParaRPr lang="en-US" dirty="0"/>
          </a:p>
        </p:txBody>
      </p:sp>
    </p:spTree>
    <p:extLst>
      <p:ext uri="{BB962C8B-B14F-4D97-AF65-F5344CB8AC3E}">
        <p14:creationId xmlns:p14="http://schemas.microsoft.com/office/powerpoint/2010/main" val="8702886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08"/>
            <a:ext cx="10058399" cy="917575"/>
          </a:xfrm>
        </p:spPr>
        <p:txBody>
          <a:bodyPr/>
          <a:lstStyle>
            <a:lvl1pPr marL="233248" indent="-233248">
              <a:defRPr sz="5997"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9" y="5126038"/>
            <a:ext cx="5486400" cy="1071062"/>
          </a:xfrm>
        </p:spPr>
        <p:txBody>
          <a:bodyPr/>
          <a:lstStyle>
            <a:lvl1pPr marL="0" indent="0">
              <a:spcBef>
                <a:spcPts val="0"/>
              </a:spcBef>
              <a:buNone/>
              <a:defRPr sz="3198"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40559007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5"/>
            <a:ext cx="10058399" cy="917575"/>
          </a:xfrm>
        </p:spPr>
        <p:txBody>
          <a:bodyPr/>
          <a:lstStyle>
            <a:lvl1pPr marL="282436" indent="-282436">
              <a:tabLst>
                <a:tab pos="282436" algn="l"/>
              </a:tabLst>
              <a:defRPr sz="5997"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9" y="4868847"/>
            <a:ext cx="5486400" cy="1071062"/>
          </a:xfrm>
        </p:spPr>
        <p:txBody>
          <a:bodyPr/>
          <a:lstStyle>
            <a:lvl1pPr marL="0" indent="0">
              <a:spcBef>
                <a:spcPts val="0"/>
              </a:spcBef>
              <a:buNone/>
              <a:defRPr sz="3198"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21082720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3"/>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1999"/>
            </a:lvl2pPr>
            <a:lvl3pPr marL="228488" indent="0">
              <a:buNone/>
              <a:defRPr/>
            </a:lvl3pPr>
            <a:lvl4pPr marL="456975" indent="0">
              <a:buNone/>
              <a:defRPr/>
            </a:lvl4pPr>
            <a:lvl5pPr marL="685463" indent="0">
              <a:buNone/>
              <a:defRPr/>
            </a:lvl5pPr>
          </a:lstStyle>
          <a:p>
            <a:pPr lvl="0"/>
            <a:r>
              <a:rPr lang="en-US"/>
              <a:t>Click to edit Master text styles</a:t>
            </a:r>
          </a:p>
        </p:txBody>
      </p:sp>
      <p:sp>
        <p:nvSpPr>
          <p:cNvPr id="4" name="Title 1"/>
          <p:cNvSpPr>
            <a:spLocks noGrp="1"/>
          </p:cNvSpPr>
          <p:nvPr>
            <p:ph type="title"/>
          </p:nvPr>
        </p:nvSpPr>
        <p:spPr>
          <a:xfrm>
            <a:off x="282577" y="1211265"/>
            <a:ext cx="11889564" cy="917575"/>
          </a:xfrm>
        </p:spPr>
        <p:txBody>
          <a:bodyPr/>
          <a:lstStyle>
            <a:lvl1pPr>
              <a:defRPr sz="719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3480088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a:t>Speaker Name</a:t>
            </a:r>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294436" y="0"/>
            <a:ext cx="6172200" cy="6994525"/>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254255926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a:t>Speaker Name</a:t>
            </a:r>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294436" y="3"/>
            <a:ext cx="6172200" cy="6994524"/>
          </a:xfrm>
          <a:prstGeom prst="rect">
            <a:avLst/>
          </a:prstGeom>
        </p:spPr>
      </p:pic>
    </p:spTree>
    <p:extLst>
      <p:ext uri="{BB962C8B-B14F-4D97-AF65-F5344CB8AC3E}">
        <p14:creationId xmlns:p14="http://schemas.microsoft.com/office/powerpoint/2010/main" val="417362084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49413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778315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9467154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58747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04671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solidFill>
                  <a:schemeClr val="bg1"/>
                </a:soli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solidFill>
                  <a:schemeClr val="bg1"/>
                </a:soli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solidFill>
                  <a:schemeClr val="bg1"/>
                </a:soli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solidFill>
                  <a:schemeClr val="bg1"/>
                </a:soli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solidFill>
                  <a:schemeClr val="bg1"/>
                </a:soli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7"/>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65385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14095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 y="0"/>
            <a:ext cx="12473406" cy="699452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812" y="0"/>
            <a:ext cx="12436475"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2430" tIns="46214" rIns="92430" bIns="46214" rtlCol="0" anchor="ctr"/>
          <a:lstStyle/>
          <a:p>
            <a:pPr algn="ctr" defTabSz="932139"/>
            <a:endParaRPr lang="en-US" sz="1721">
              <a:solidFill>
                <a:prstClr val="white"/>
              </a:solidFill>
            </a:endParaRPr>
          </a:p>
        </p:txBody>
      </p:sp>
    </p:spTree>
    <p:extLst>
      <p:ext uri="{BB962C8B-B14F-4D97-AF65-F5344CB8AC3E}">
        <p14:creationId xmlns:p14="http://schemas.microsoft.com/office/powerpoint/2010/main" val="40143580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7518" cy="914365"/>
          </a:xfrm>
        </p:spPr>
        <p:txBody>
          <a:bodyPr/>
          <a:lstStyle>
            <a:lvl1pPr>
              <a:defRPr sz="5797">
                <a:solidFill>
                  <a:schemeClr val="bg1"/>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4"/>
            <a:ext cx="10972801" cy="1902453"/>
          </a:xfrm>
        </p:spPr>
        <p:txBody>
          <a:bodyPr/>
          <a:lstStyle>
            <a:lvl1pPr>
              <a:defRPr sz="2599">
                <a:solidFill>
                  <a:schemeClr val="bg1"/>
                </a:solidFill>
                <a:latin typeface="+mn-lt"/>
              </a:defRPr>
            </a:lvl1pPr>
            <a:lvl2pPr>
              <a:defRPr sz="2399">
                <a:solidFill>
                  <a:schemeClr val="bg1"/>
                </a:solidFill>
              </a:defRPr>
            </a:lvl2pPr>
            <a:lvl3pPr>
              <a:defRPr sz="19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4438406"/>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35638049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411751408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a:t>Click to edit Master text styles</a:t>
            </a:r>
          </a:p>
        </p:txBody>
      </p:sp>
    </p:spTree>
    <p:extLst>
      <p:ext uri="{BB962C8B-B14F-4D97-AF65-F5344CB8AC3E}">
        <p14:creationId xmlns:p14="http://schemas.microsoft.com/office/powerpoint/2010/main" val="38098841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03126952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27836453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6812731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08239224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16412722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21098634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45933461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9517098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8521794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12968498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5565500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820841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26" Type="http://schemas.openxmlformats.org/officeDocument/2006/relationships/slideLayout" Target="../slideLayouts/slideLayout207.xml"/><Relationship Id="rId39" Type="http://schemas.openxmlformats.org/officeDocument/2006/relationships/slideLayout" Target="../slideLayouts/slideLayout220.xml"/><Relationship Id="rId3" Type="http://schemas.openxmlformats.org/officeDocument/2006/relationships/slideLayout" Target="../slideLayouts/slideLayout184.xml"/><Relationship Id="rId21" Type="http://schemas.openxmlformats.org/officeDocument/2006/relationships/slideLayout" Target="../slideLayouts/slideLayout202.xml"/><Relationship Id="rId34" Type="http://schemas.openxmlformats.org/officeDocument/2006/relationships/slideLayout" Target="../slideLayouts/slideLayout215.xml"/><Relationship Id="rId42" Type="http://schemas.openxmlformats.org/officeDocument/2006/relationships/slideLayout" Target="../slideLayouts/slideLayout223.xml"/><Relationship Id="rId47" Type="http://schemas.openxmlformats.org/officeDocument/2006/relationships/image" Target="../media/image21.png"/><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5" Type="http://schemas.openxmlformats.org/officeDocument/2006/relationships/slideLayout" Target="../slideLayouts/slideLayout206.xml"/><Relationship Id="rId33" Type="http://schemas.openxmlformats.org/officeDocument/2006/relationships/slideLayout" Target="../slideLayouts/slideLayout214.xml"/><Relationship Id="rId38" Type="http://schemas.openxmlformats.org/officeDocument/2006/relationships/slideLayout" Target="../slideLayouts/slideLayout219.xml"/><Relationship Id="rId46" Type="http://schemas.openxmlformats.org/officeDocument/2006/relationships/theme" Target="../theme/theme10.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29" Type="http://schemas.openxmlformats.org/officeDocument/2006/relationships/slideLayout" Target="../slideLayouts/slideLayout210.xml"/><Relationship Id="rId41" Type="http://schemas.openxmlformats.org/officeDocument/2006/relationships/slideLayout" Target="../slideLayouts/slideLayout222.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24" Type="http://schemas.openxmlformats.org/officeDocument/2006/relationships/slideLayout" Target="../slideLayouts/slideLayout205.xml"/><Relationship Id="rId32" Type="http://schemas.openxmlformats.org/officeDocument/2006/relationships/slideLayout" Target="../slideLayouts/slideLayout213.xml"/><Relationship Id="rId37" Type="http://schemas.openxmlformats.org/officeDocument/2006/relationships/slideLayout" Target="../slideLayouts/slideLayout218.xml"/><Relationship Id="rId40" Type="http://schemas.openxmlformats.org/officeDocument/2006/relationships/slideLayout" Target="../slideLayouts/slideLayout221.xml"/><Relationship Id="rId45" Type="http://schemas.openxmlformats.org/officeDocument/2006/relationships/slideLayout" Target="../slideLayouts/slideLayout226.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slideLayout" Target="../slideLayouts/slideLayout204.xml"/><Relationship Id="rId28" Type="http://schemas.openxmlformats.org/officeDocument/2006/relationships/slideLayout" Target="../slideLayouts/slideLayout209.xml"/><Relationship Id="rId36" Type="http://schemas.openxmlformats.org/officeDocument/2006/relationships/slideLayout" Target="../slideLayouts/slideLayout217.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31" Type="http://schemas.openxmlformats.org/officeDocument/2006/relationships/slideLayout" Target="../slideLayouts/slideLayout212.xml"/><Relationship Id="rId44" Type="http://schemas.openxmlformats.org/officeDocument/2006/relationships/slideLayout" Target="../slideLayouts/slideLayout225.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slideLayout" Target="../slideLayouts/slideLayout203.xml"/><Relationship Id="rId27" Type="http://schemas.openxmlformats.org/officeDocument/2006/relationships/slideLayout" Target="../slideLayouts/slideLayout208.xml"/><Relationship Id="rId30" Type="http://schemas.openxmlformats.org/officeDocument/2006/relationships/slideLayout" Target="../slideLayouts/slideLayout211.xml"/><Relationship Id="rId35" Type="http://schemas.openxmlformats.org/officeDocument/2006/relationships/slideLayout" Target="../slideLayouts/slideLayout216.xml"/><Relationship Id="rId43" Type="http://schemas.openxmlformats.org/officeDocument/2006/relationships/slideLayout" Target="../slideLayouts/slideLayout224.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4.xml"/><Relationship Id="rId13" Type="http://schemas.openxmlformats.org/officeDocument/2006/relationships/slideLayout" Target="../slideLayouts/slideLayout239.xml"/><Relationship Id="rId18" Type="http://schemas.openxmlformats.org/officeDocument/2006/relationships/slideLayout" Target="../slideLayouts/slideLayout244.xml"/><Relationship Id="rId26" Type="http://schemas.openxmlformats.org/officeDocument/2006/relationships/slideLayout" Target="../slideLayouts/slideLayout252.xml"/><Relationship Id="rId3" Type="http://schemas.openxmlformats.org/officeDocument/2006/relationships/slideLayout" Target="../slideLayouts/slideLayout229.xml"/><Relationship Id="rId21" Type="http://schemas.openxmlformats.org/officeDocument/2006/relationships/slideLayout" Target="../slideLayouts/slideLayout247.xml"/><Relationship Id="rId7" Type="http://schemas.openxmlformats.org/officeDocument/2006/relationships/slideLayout" Target="../slideLayouts/slideLayout233.xml"/><Relationship Id="rId12" Type="http://schemas.openxmlformats.org/officeDocument/2006/relationships/slideLayout" Target="../slideLayouts/slideLayout238.xml"/><Relationship Id="rId17" Type="http://schemas.openxmlformats.org/officeDocument/2006/relationships/slideLayout" Target="../slideLayouts/slideLayout243.xml"/><Relationship Id="rId25" Type="http://schemas.openxmlformats.org/officeDocument/2006/relationships/slideLayout" Target="../slideLayouts/slideLayout251.xml"/><Relationship Id="rId2" Type="http://schemas.openxmlformats.org/officeDocument/2006/relationships/slideLayout" Target="../slideLayouts/slideLayout228.xml"/><Relationship Id="rId16" Type="http://schemas.openxmlformats.org/officeDocument/2006/relationships/slideLayout" Target="../slideLayouts/slideLayout242.xml"/><Relationship Id="rId20" Type="http://schemas.openxmlformats.org/officeDocument/2006/relationships/slideLayout" Target="../slideLayouts/slideLayout246.xml"/><Relationship Id="rId29" Type="http://schemas.openxmlformats.org/officeDocument/2006/relationships/theme" Target="../theme/theme11.xml"/><Relationship Id="rId1" Type="http://schemas.openxmlformats.org/officeDocument/2006/relationships/slideLayout" Target="../slideLayouts/slideLayout227.xml"/><Relationship Id="rId6" Type="http://schemas.openxmlformats.org/officeDocument/2006/relationships/slideLayout" Target="../slideLayouts/slideLayout232.xml"/><Relationship Id="rId11" Type="http://schemas.openxmlformats.org/officeDocument/2006/relationships/slideLayout" Target="../slideLayouts/slideLayout237.xml"/><Relationship Id="rId24" Type="http://schemas.openxmlformats.org/officeDocument/2006/relationships/slideLayout" Target="../slideLayouts/slideLayout250.xml"/><Relationship Id="rId5" Type="http://schemas.openxmlformats.org/officeDocument/2006/relationships/slideLayout" Target="../slideLayouts/slideLayout231.xml"/><Relationship Id="rId15" Type="http://schemas.openxmlformats.org/officeDocument/2006/relationships/slideLayout" Target="../slideLayouts/slideLayout241.xml"/><Relationship Id="rId23" Type="http://schemas.openxmlformats.org/officeDocument/2006/relationships/slideLayout" Target="../slideLayouts/slideLayout249.xml"/><Relationship Id="rId28" Type="http://schemas.openxmlformats.org/officeDocument/2006/relationships/slideLayout" Target="../slideLayouts/slideLayout254.xml"/><Relationship Id="rId10" Type="http://schemas.openxmlformats.org/officeDocument/2006/relationships/slideLayout" Target="../slideLayouts/slideLayout236.xml"/><Relationship Id="rId19" Type="http://schemas.openxmlformats.org/officeDocument/2006/relationships/slideLayout" Target="../slideLayouts/slideLayout245.xml"/><Relationship Id="rId4" Type="http://schemas.openxmlformats.org/officeDocument/2006/relationships/slideLayout" Target="../slideLayouts/slideLayout230.xml"/><Relationship Id="rId9" Type="http://schemas.openxmlformats.org/officeDocument/2006/relationships/slideLayout" Target="../slideLayouts/slideLayout235.xml"/><Relationship Id="rId14" Type="http://schemas.openxmlformats.org/officeDocument/2006/relationships/slideLayout" Target="../slideLayouts/slideLayout240.xml"/><Relationship Id="rId22" Type="http://schemas.openxmlformats.org/officeDocument/2006/relationships/slideLayout" Target="../slideLayouts/slideLayout248.xml"/><Relationship Id="rId27" Type="http://schemas.openxmlformats.org/officeDocument/2006/relationships/slideLayout" Target="../slideLayouts/slideLayout253.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67.xml"/><Relationship Id="rId18" Type="http://schemas.openxmlformats.org/officeDocument/2006/relationships/slideLayout" Target="../slideLayouts/slideLayout272.xml"/><Relationship Id="rId26" Type="http://schemas.openxmlformats.org/officeDocument/2006/relationships/slideLayout" Target="../slideLayouts/slideLayout280.xml"/><Relationship Id="rId39" Type="http://schemas.openxmlformats.org/officeDocument/2006/relationships/slideLayout" Target="../slideLayouts/slideLayout293.xml"/><Relationship Id="rId3" Type="http://schemas.openxmlformats.org/officeDocument/2006/relationships/slideLayout" Target="../slideLayouts/slideLayout257.xml"/><Relationship Id="rId21" Type="http://schemas.openxmlformats.org/officeDocument/2006/relationships/slideLayout" Target="../slideLayouts/slideLayout275.xml"/><Relationship Id="rId34" Type="http://schemas.openxmlformats.org/officeDocument/2006/relationships/slideLayout" Target="../slideLayouts/slideLayout288.xml"/><Relationship Id="rId42" Type="http://schemas.openxmlformats.org/officeDocument/2006/relationships/slideLayout" Target="../slideLayouts/slideLayout296.xml"/><Relationship Id="rId47" Type="http://schemas.openxmlformats.org/officeDocument/2006/relationships/slideLayout" Target="../slideLayouts/slideLayout301.xml"/><Relationship Id="rId7" Type="http://schemas.openxmlformats.org/officeDocument/2006/relationships/slideLayout" Target="../slideLayouts/slideLayout261.xml"/><Relationship Id="rId12" Type="http://schemas.openxmlformats.org/officeDocument/2006/relationships/slideLayout" Target="../slideLayouts/slideLayout266.xml"/><Relationship Id="rId17" Type="http://schemas.openxmlformats.org/officeDocument/2006/relationships/slideLayout" Target="../slideLayouts/slideLayout271.xml"/><Relationship Id="rId25" Type="http://schemas.openxmlformats.org/officeDocument/2006/relationships/slideLayout" Target="../slideLayouts/slideLayout279.xml"/><Relationship Id="rId33" Type="http://schemas.openxmlformats.org/officeDocument/2006/relationships/slideLayout" Target="../slideLayouts/slideLayout287.xml"/><Relationship Id="rId38" Type="http://schemas.openxmlformats.org/officeDocument/2006/relationships/slideLayout" Target="../slideLayouts/slideLayout292.xml"/><Relationship Id="rId46" Type="http://schemas.openxmlformats.org/officeDocument/2006/relationships/slideLayout" Target="../slideLayouts/slideLayout300.xml"/><Relationship Id="rId2" Type="http://schemas.openxmlformats.org/officeDocument/2006/relationships/slideLayout" Target="../slideLayouts/slideLayout256.xml"/><Relationship Id="rId16" Type="http://schemas.openxmlformats.org/officeDocument/2006/relationships/slideLayout" Target="../slideLayouts/slideLayout270.xml"/><Relationship Id="rId20" Type="http://schemas.openxmlformats.org/officeDocument/2006/relationships/slideLayout" Target="../slideLayouts/slideLayout274.xml"/><Relationship Id="rId29" Type="http://schemas.openxmlformats.org/officeDocument/2006/relationships/slideLayout" Target="../slideLayouts/slideLayout283.xml"/><Relationship Id="rId41" Type="http://schemas.openxmlformats.org/officeDocument/2006/relationships/slideLayout" Target="../slideLayouts/slideLayout295.xml"/><Relationship Id="rId1" Type="http://schemas.openxmlformats.org/officeDocument/2006/relationships/slideLayout" Target="../slideLayouts/slideLayout255.xml"/><Relationship Id="rId6" Type="http://schemas.openxmlformats.org/officeDocument/2006/relationships/slideLayout" Target="../slideLayouts/slideLayout260.xml"/><Relationship Id="rId11" Type="http://schemas.openxmlformats.org/officeDocument/2006/relationships/slideLayout" Target="../slideLayouts/slideLayout265.xml"/><Relationship Id="rId24" Type="http://schemas.openxmlformats.org/officeDocument/2006/relationships/slideLayout" Target="../slideLayouts/slideLayout278.xml"/><Relationship Id="rId32" Type="http://schemas.openxmlformats.org/officeDocument/2006/relationships/slideLayout" Target="../slideLayouts/slideLayout286.xml"/><Relationship Id="rId37" Type="http://schemas.openxmlformats.org/officeDocument/2006/relationships/slideLayout" Target="../slideLayouts/slideLayout291.xml"/><Relationship Id="rId40" Type="http://schemas.openxmlformats.org/officeDocument/2006/relationships/slideLayout" Target="../slideLayouts/slideLayout294.xml"/><Relationship Id="rId45" Type="http://schemas.openxmlformats.org/officeDocument/2006/relationships/slideLayout" Target="../slideLayouts/slideLayout299.xml"/><Relationship Id="rId5" Type="http://schemas.openxmlformats.org/officeDocument/2006/relationships/slideLayout" Target="../slideLayouts/slideLayout259.xml"/><Relationship Id="rId15" Type="http://schemas.openxmlformats.org/officeDocument/2006/relationships/slideLayout" Target="../slideLayouts/slideLayout269.xml"/><Relationship Id="rId23" Type="http://schemas.openxmlformats.org/officeDocument/2006/relationships/slideLayout" Target="../slideLayouts/slideLayout277.xml"/><Relationship Id="rId28" Type="http://schemas.openxmlformats.org/officeDocument/2006/relationships/slideLayout" Target="../slideLayouts/slideLayout282.xml"/><Relationship Id="rId36" Type="http://schemas.openxmlformats.org/officeDocument/2006/relationships/slideLayout" Target="../slideLayouts/slideLayout290.xml"/><Relationship Id="rId49" Type="http://schemas.openxmlformats.org/officeDocument/2006/relationships/image" Target="../media/image21.png"/><Relationship Id="rId10" Type="http://schemas.openxmlformats.org/officeDocument/2006/relationships/slideLayout" Target="../slideLayouts/slideLayout264.xml"/><Relationship Id="rId19" Type="http://schemas.openxmlformats.org/officeDocument/2006/relationships/slideLayout" Target="../slideLayouts/slideLayout273.xml"/><Relationship Id="rId31" Type="http://schemas.openxmlformats.org/officeDocument/2006/relationships/slideLayout" Target="../slideLayouts/slideLayout285.xml"/><Relationship Id="rId44" Type="http://schemas.openxmlformats.org/officeDocument/2006/relationships/slideLayout" Target="../slideLayouts/slideLayout298.xml"/><Relationship Id="rId4" Type="http://schemas.openxmlformats.org/officeDocument/2006/relationships/slideLayout" Target="../slideLayouts/slideLayout258.xml"/><Relationship Id="rId9" Type="http://schemas.openxmlformats.org/officeDocument/2006/relationships/slideLayout" Target="../slideLayouts/slideLayout263.xml"/><Relationship Id="rId14" Type="http://schemas.openxmlformats.org/officeDocument/2006/relationships/slideLayout" Target="../slideLayouts/slideLayout268.xml"/><Relationship Id="rId22" Type="http://schemas.openxmlformats.org/officeDocument/2006/relationships/slideLayout" Target="../slideLayouts/slideLayout276.xml"/><Relationship Id="rId27" Type="http://schemas.openxmlformats.org/officeDocument/2006/relationships/slideLayout" Target="../slideLayouts/slideLayout281.xml"/><Relationship Id="rId30" Type="http://schemas.openxmlformats.org/officeDocument/2006/relationships/slideLayout" Target="../slideLayouts/slideLayout284.xml"/><Relationship Id="rId35" Type="http://schemas.openxmlformats.org/officeDocument/2006/relationships/slideLayout" Target="../slideLayouts/slideLayout289.xml"/><Relationship Id="rId43" Type="http://schemas.openxmlformats.org/officeDocument/2006/relationships/slideLayout" Target="../slideLayouts/slideLayout297.xml"/><Relationship Id="rId48" Type="http://schemas.openxmlformats.org/officeDocument/2006/relationships/theme" Target="../theme/theme12.xml"/><Relationship Id="rId8" Type="http://schemas.openxmlformats.org/officeDocument/2006/relationships/slideLayout" Target="../slideLayouts/slideLayout262.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2.xml"/><Relationship Id="rId1" Type="http://schemas.openxmlformats.org/officeDocument/2006/relationships/slideLayout" Target="../slideLayouts/slideLayout32.xml"/><Relationship Id="rId4"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4" Type="http://schemas.openxmlformats.org/officeDocument/2006/relationships/slideLayout" Target="../slideLayouts/slideLayout36.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theme" Target="../theme/theme4.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image" Target="../media/image8.png"/><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image" Target="../media/image7.png"/><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theme" Target="../theme/theme6.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26" Type="http://schemas.openxmlformats.org/officeDocument/2006/relationships/slideLayout" Target="../slideLayouts/slideLayout136.xml"/><Relationship Id="rId3" Type="http://schemas.openxmlformats.org/officeDocument/2006/relationships/slideLayout" Target="../slideLayouts/slideLayout113.xml"/><Relationship Id="rId21" Type="http://schemas.openxmlformats.org/officeDocument/2006/relationships/slideLayout" Target="../slideLayouts/slideLayout131.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5" Type="http://schemas.openxmlformats.org/officeDocument/2006/relationships/slideLayout" Target="../slideLayouts/slideLayout135.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slideLayout" Target="../slideLayouts/slideLayout130.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24" Type="http://schemas.openxmlformats.org/officeDocument/2006/relationships/slideLayout" Target="../slideLayouts/slideLayout134.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slideLayout" Target="../slideLayouts/slideLayout133.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 Id="rId2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4.xml"/><Relationship Id="rId3" Type="http://schemas.openxmlformats.org/officeDocument/2006/relationships/slideLayout" Target="../slideLayouts/slideLayout139.xml"/><Relationship Id="rId7" Type="http://schemas.openxmlformats.org/officeDocument/2006/relationships/slideLayout" Target="../slideLayouts/slideLayout143.xml"/><Relationship Id="rId12" Type="http://schemas.openxmlformats.org/officeDocument/2006/relationships/image" Target="../media/image21.png"/><Relationship Id="rId2" Type="http://schemas.openxmlformats.org/officeDocument/2006/relationships/slideLayout" Target="../slideLayouts/slideLayout138.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theme" Target="../theme/theme8.xml"/><Relationship Id="rId5" Type="http://schemas.openxmlformats.org/officeDocument/2006/relationships/slideLayout" Target="../slideLayouts/slideLayout141.xml"/><Relationship Id="rId10" Type="http://schemas.openxmlformats.org/officeDocument/2006/relationships/slideLayout" Target="../slideLayouts/slideLayout146.xml"/><Relationship Id="rId4" Type="http://schemas.openxmlformats.org/officeDocument/2006/relationships/slideLayout" Target="../slideLayouts/slideLayout140.xml"/><Relationship Id="rId9" Type="http://schemas.openxmlformats.org/officeDocument/2006/relationships/slideLayout" Target="../slideLayouts/slideLayout14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26" Type="http://schemas.openxmlformats.org/officeDocument/2006/relationships/slideLayout" Target="../slideLayouts/slideLayout172.xml"/><Relationship Id="rId3" Type="http://schemas.openxmlformats.org/officeDocument/2006/relationships/slideLayout" Target="../slideLayouts/slideLayout149.xml"/><Relationship Id="rId21" Type="http://schemas.openxmlformats.org/officeDocument/2006/relationships/slideLayout" Target="../slideLayouts/slideLayout167.xml"/><Relationship Id="rId34" Type="http://schemas.openxmlformats.org/officeDocument/2006/relationships/slideLayout" Target="../slideLayouts/slideLayout180.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5" Type="http://schemas.openxmlformats.org/officeDocument/2006/relationships/slideLayout" Target="../slideLayouts/slideLayout171.xml"/><Relationship Id="rId33" Type="http://schemas.openxmlformats.org/officeDocument/2006/relationships/slideLayout" Target="../slideLayouts/slideLayout179.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slideLayout" Target="../slideLayouts/slideLayout166.xml"/><Relationship Id="rId29" Type="http://schemas.openxmlformats.org/officeDocument/2006/relationships/slideLayout" Target="../slideLayouts/slideLayout175.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24" Type="http://schemas.openxmlformats.org/officeDocument/2006/relationships/slideLayout" Target="../slideLayouts/slideLayout170.xml"/><Relationship Id="rId32" Type="http://schemas.openxmlformats.org/officeDocument/2006/relationships/slideLayout" Target="../slideLayouts/slideLayout178.xml"/><Relationship Id="rId37" Type="http://schemas.openxmlformats.org/officeDocument/2006/relationships/image" Target="../media/image21.png"/><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slideLayout" Target="../slideLayouts/slideLayout169.xml"/><Relationship Id="rId28" Type="http://schemas.openxmlformats.org/officeDocument/2006/relationships/slideLayout" Target="../slideLayouts/slideLayout174.xml"/><Relationship Id="rId36" Type="http://schemas.openxmlformats.org/officeDocument/2006/relationships/theme" Target="../theme/theme9.xml"/><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31" Type="http://schemas.openxmlformats.org/officeDocument/2006/relationships/slideLayout" Target="../slideLayouts/slideLayout177.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 Id="rId27" Type="http://schemas.openxmlformats.org/officeDocument/2006/relationships/slideLayout" Target="../slideLayouts/slideLayout173.xml"/><Relationship Id="rId30" Type="http://schemas.openxmlformats.org/officeDocument/2006/relationships/slideLayout" Target="../slideLayouts/slideLayout176.xml"/><Relationship Id="rId35" Type="http://schemas.openxmlformats.org/officeDocument/2006/relationships/slideLayout" Target="../slideLayouts/slideLayout1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6830" y="296102"/>
            <a:ext cx="11375536" cy="762786"/>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8882608"/>
      </p:ext>
    </p:extLst>
  </p:cSld>
  <p:clrMap bg1="lt1" tx1="dk1" bg2="lt2" tx2="dk2" accent1="accent1" accent2="accent2" accent3="accent3" accent4="accent4" accent5="accent5" accent6="accent6" hlink="hlink" folHlink="folHlink"/>
  <p:sldLayoutIdLst>
    <p:sldLayoutId id="2147484377" r:id="rId1"/>
    <p:sldLayoutId id="2147484378" r:id="rId2"/>
    <p:sldLayoutId id="2147484379" r:id="rId3"/>
    <p:sldLayoutId id="2147484380" r:id="rId4"/>
    <p:sldLayoutId id="2147484381" r:id="rId5"/>
    <p:sldLayoutId id="2147484382" r:id="rId6"/>
    <p:sldLayoutId id="2147484383" r:id="rId7"/>
    <p:sldLayoutId id="2147484384" r:id="rId8"/>
    <p:sldLayoutId id="2147484385" r:id="rId9"/>
    <p:sldLayoutId id="2147484386" r:id="rId10"/>
    <p:sldLayoutId id="2147484387" r:id="rId11"/>
    <p:sldLayoutId id="2147484388" r:id="rId12"/>
    <p:sldLayoutId id="2147484389" r:id="rId13"/>
    <p:sldLayoutId id="2147484390" r:id="rId14"/>
    <p:sldLayoutId id="2147484391" r:id="rId15"/>
    <p:sldLayoutId id="2147484392" r:id="rId16"/>
    <p:sldLayoutId id="2147484393" r:id="rId17"/>
    <p:sldLayoutId id="2147484394" r:id="rId18"/>
    <p:sldLayoutId id="2147484395" r:id="rId19"/>
    <p:sldLayoutId id="2147484396" r:id="rId20"/>
    <p:sldLayoutId id="2147484397" r:id="rId21"/>
    <p:sldLayoutId id="2147484401" r:id="rId22"/>
    <p:sldLayoutId id="2147484398" r:id="rId23"/>
    <p:sldLayoutId id="2147484669" r:id="rId24"/>
    <p:sldLayoutId id="2147484670" r:id="rId25"/>
    <p:sldLayoutId id="2147484672" r:id="rId26"/>
    <p:sldLayoutId id="2147484832" r:id="rId27"/>
    <p:sldLayoutId id="2147484833" r:id="rId28"/>
    <p:sldLayoutId id="2147484834" r:id="rId29"/>
    <p:sldLayoutId id="2147484835" r:id="rId30"/>
    <p:sldLayoutId id="2147484836" r:id="rId31"/>
  </p:sldLayoutIdLst>
  <p:transition>
    <p:fade/>
  </p:transition>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userDrawn="1">
          <p15:clr>
            <a:srgbClr val="000000"/>
          </p15:clr>
        </p15:guide>
        <p15:guide id="2" pos="749" userDrawn="1">
          <p15:clr>
            <a:srgbClr val="000000"/>
          </p15:clr>
        </p15:guide>
        <p15:guide id="3" pos="1325" userDrawn="1">
          <p15:clr>
            <a:srgbClr val="000000"/>
          </p15:clr>
        </p15:guide>
        <p15:guide id="4" pos="1901" userDrawn="1">
          <p15:clr>
            <a:srgbClr val="000000"/>
          </p15:clr>
        </p15:guide>
        <p15:guide id="5" pos="2477" userDrawn="1">
          <p15:clr>
            <a:srgbClr val="000000"/>
          </p15:clr>
        </p15:guide>
        <p15:guide id="6" pos="3053" userDrawn="1">
          <p15:clr>
            <a:srgbClr val="000000"/>
          </p15:clr>
        </p15:guide>
        <p15:guide id="7" pos="3629" userDrawn="1">
          <p15:clr>
            <a:srgbClr val="000000"/>
          </p15:clr>
        </p15:guide>
        <p15:guide id="8" pos="4205" userDrawn="1">
          <p15:clr>
            <a:srgbClr val="000000"/>
          </p15:clr>
        </p15:guide>
        <p15:guide id="9" pos="4781" userDrawn="1">
          <p15:clr>
            <a:srgbClr val="000000"/>
          </p15:clr>
        </p15:guide>
        <p15:guide id="10" pos="5357" userDrawn="1">
          <p15:clr>
            <a:srgbClr val="000000"/>
          </p15:clr>
        </p15:guide>
        <p15:guide id="11" pos="5933" userDrawn="1">
          <p15:clr>
            <a:srgbClr val="000000"/>
          </p15:clr>
        </p15:guide>
        <p15:guide id="12" pos="6509" userDrawn="1">
          <p15:clr>
            <a:srgbClr val="000000"/>
          </p15:clr>
        </p15:guide>
        <p15:guide id="13" pos="7085" userDrawn="1">
          <p15:clr>
            <a:srgbClr val="000000"/>
          </p15:clr>
        </p15:guide>
        <p15:guide id="14" pos="7661" userDrawn="1">
          <p15:clr>
            <a:srgbClr val="000000"/>
          </p15:clr>
        </p15:guide>
        <p15:guide id="15" orient="horz" pos="174" userDrawn="1">
          <p15:clr>
            <a:srgbClr val="000000"/>
          </p15:clr>
        </p15:guide>
        <p15:guide id="16" orient="horz" pos="756" userDrawn="1">
          <p15:clr>
            <a:srgbClr val="000000"/>
          </p15:clr>
        </p15:guide>
        <p15:guide id="17" orient="horz" pos="1332" userDrawn="1">
          <p15:clr>
            <a:srgbClr val="000000"/>
          </p15:clr>
        </p15:guide>
        <p15:guide id="18" orient="horz" pos="1908" userDrawn="1">
          <p15:clr>
            <a:srgbClr val="000000"/>
          </p15:clr>
        </p15:guide>
        <p15:guide id="19" orient="horz" pos="2484" userDrawn="1">
          <p15:clr>
            <a:srgbClr val="000000"/>
          </p15:clr>
        </p15:guide>
        <p15:guide id="20" orient="horz" pos="3060" userDrawn="1">
          <p15:clr>
            <a:srgbClr val="000000"/>
          </p15:clr>
        </p15:guide>
        <p15:guide id="21" orient="horz" pos="3642" userDrawn="1">
          <p15:clr>
            <a:srgbClr val="000000"/>
          </p15:clr>
        </p15:guide>
        <p15:guide id="22" orient="horz" pos="4212" userDrawn="1">
          <p15:clr>
            <a:srgbClr val="000000"/>
          </p15:clr>
        </p15:guide>
        <p15:guide id="23" orient="horz" pos="302" userDrawn="1">
          <p15:clr>
            <a:srgbClr val="5ACBF0"/>
          </p15:clr>
        </p15:guide>
        <p15:guide id="24" pos="288" userDrawn="1">
          <p15:clr>
            <a:srgbClr val="5ACBF0"/>
          </p15:clr>
        </p15:guide>
        <p15:guide id="25" orient="horz" pos="4104" userDrawn="1">
          <p15:clr>
            <a:srgbClr val="5ACBF0"/>
          </p15:clr>
        </p15:guide>
        <p15:guide id="26" pos="7546" userDrawn="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4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879137232"/>
      </p:ext>
    </p:extLst>
  </p:cSld>
  <p:clrMap bg1="dk1" tx1="lt1" bg2="dk2" tx2="lt2" accent1="accent1" accent2="accent2" accent3="accent3" accent4="accent4" accent5="accent5" accent6="accent6" hlink="hlink" folHlink="folHlink"/>
  <p:sldLayoutIdLst>
    <p:sldLayoutId id="2147484710" r:id="rId1"/>
    <p:sldLayoutId id="2147484711" r:id="rId2"/>
    <p:sldLayoutId id="2147484712" r:id="rId3"/>
    <p:sldLayoutId id="2147484713" r:id="rId4"/>
    <p:sldLayoutId id="2147484714" r:id="rId5"/>
    <p:sldLayoutId id="2147484715" r:id="rId6"/>
    <p:sldLayoutId id="2147484716" r:id="rId7"/>
    <p:sldLayoutId id="2147484717" r:id="rId8"/>
    <p:sldLayoutId id="2147484718" r:id="rId9"/>
    <p:sldLayoutId id="2147484719" r:id="rId10"/>
    <p:sldLayoutId id="2147484720" r:id="rId11"/>
    <p:sldLayoutId id="2147484721" r:id="rId12"/>
    <p:sldLayoutId id="2147484722" r:id="rId13"/>
    <p:sldLayoutId id="2147484723" r:id="rId14"/>
    <p:sldLayoutId id="2147484724" r:id="rId15"/>
    <p:sldLayoutId id="2147484725" r:id="rId16"/>
    <p:sldLayoutId id="2147484726" r:id="rId17"/>
    <p:sldLayoutId id="2147484727" r:id="rId18"/>
    <p:sldLayoutId id="2147484728" r:id="rId19"/>
    <p:sldLayoutId id="2147484729" r:id="rId20"/>
    <p:sldLayoutId id="2147484730" r:id="rId21"/>
    <p:sldLayoutId id="2147484731" r:id="rId22"/>
    <p:sldLayoutId id="2147484732" r:id="rId23"/>
    <p:sldLayoutId id="2147484733" r:id="rId24"/>
    <p:sldLayoutId id="2147484734" r:id="rId25"/>
    <p:sldLayoutId id="2147484735" r:id="rId26"/>
    <p:sldLayoutId id="2147484736" r:id="rId27"/>
    <p:sldLayoutId id="2147484737" r:id="rId28"/>
    <p:sldLayoutId id="2147484738" r:id="rId29"/>
    <p:sldLayoutId id="2147484739" r:id="rId30"/>
    <p:sldLayoutId id="2147484740" r:id="rId31"/>
    <p:sldLayoutId id="2147484741" r:id="rId32"/>
    <p:sldLayoutId id="2147484742" r:id="rId33"/>
    <p:sldLayoutId id="2147484743" r:id="rId34"/>
    <p:sldLayoutId id="2147484744" r:id="rId35"/>
    <p:sldLayoutId id="2147484745" r:id="rId36"/>
    <p:sldLayoutId id="2147484746" r:id="rId37"/>
    <p:sldLayoutId id="2147484747" r:id="rId38"/>
    <p:sldLayoutId id="2147484748" r:id="rId39"/>
    <p:sldLayoutId id="2147484749" r:id="rId40"/>
    <p:sldLayoutId id="2147484750" r:id="rId41"/>
    <p:sldLayoutId id="2147484751" r:id="rId42"/>
    <p:sldLayoutId id="2147484752" r:id="rId43"/>
    <p:sldLayoutId id="2147484753" r:id="rId44"/>
    <p:sldLayoutId id="2147484754" r:id="rId45"/>
  </p:sldLayoutIdLst>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6830" y="296103"/>
            <a:ext cx="11375536" cy="762786"/>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4054950"/>
      </p:ext>
    </p:extLst>
  </p:cSld>
  <p:clrMap bg1="lt1" tx1="dk1" bg2="lt2" tx2="dk2" accent1="accent1" accent2="accent2" accent3="accent3" accent4="accent4" accent5="accent5" accent6="accent6" hlink="hlink" folHlink="folHlink"/>
  <p:sldLayoutIdLst>
    <p:sldLayoutId id="2147484756" r:id="rId1"/>
    <p:sldLayoutId id="2147484757" r:id="rId2"/>
    <p:sldLayoutId id="2147484758" r:id="rId3"/>
    <p:sldLayoutId id="2147484759" r:id="rId4"/>
    <p:sldLayoutId id="2147484760" r:id="rId5"/>
    <p:sldLayoutId id="2147484761" r:id="rId6"/>
    <p:sldLayoutId id="2147484762" r:id="rId7"/>
    <p:sldLayoutId id="2147484763" r:id="rId8"/>
    <p:sldLayoutId id="2147484764" r:id="rId9"/>
    <p:sldLayoutId id="2147484765" r:id="rId10"/>
    <p:sldLayoutId id="2147484766" r:id="rId11"/>
    <p:sldLayoutId id="2147484767" r:id="rId12"/>
    <p:sldLayoutId id="2147484768" r:id="rId13"/>
    <p:sldLayoutId id="2147484769" r:id="rId14"/>
    <p:sldLayoutId id="2147484770" r:id="rId15"/>
    <p:sldLayoutId id="2147484771" r:id="rId16"/>
    <p:sldLayoutId id="2147484772" r:id="rId17"/>
    <p:sldLayoutId id="2147484773" r:id="rId18"/>
    <p:sldLayoutId id="2147484774" r:id="rId19"/>
    <p:sldLayoutId id="2147484775" r:id="rId20"/>
    <p:sldLayoutId id="2147484776" r:id="rId21"/>
    <p:sldLayoutId id="2147484777" r:id="rId22"/>
    <p:sldLayoutId id="2147484778" r:id="rId23"/>
    <p:sldLayoutId id="2147484779" r:id="rId24"/>
    <p:sldLayoutId id="2147484780" r:id="rId25"/>
    <p:sldLayoutId id="2147484781" r:id="rId26"/>
    <p:sldLayoutId id="2147484782" r:id="rId27"/>
    <p:sldLayoutId id="2147484783" r:id="rId28"/>
  </p:sldLayoutIdLst>
  <p:transition>
    <p:fade/>
  </p:transition>
  <p:hf hdr="0" ftr="0" dt="0"/>
  <p:txStyles>
    <p:titleStyle>
      <a:lvl1pPr algn="l" defTabSz="932190" rtl="0" eaLnBrk="1" latinLnBrk="0" hangingPunct="1">
        <a:lnSpc>
          <a:spcPct val="90000"/>
        </a:lnSpc>
        <a:spcBef>
          <a:spcPct val="0"/>
        </a:spcBef>
        <a:buNone/>
        <a:defRPr lang="en-US" sz="5504"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349" marR="0" indent="-346349" algn="l" defTabSz="932190" rtl="0" eaLnBrk="1" fontAlgn="auto" latinLnBrk="0" hangingPunct="1">
        <a:lnSpc>
          <a:spcPct val="90000"/>
        </a:lnSpc>
        <a:spcBef>
          <a:spcPct val="20000"/>
        </a:spcBef>
        <a:spcAft>
          <a:spcPts val="0"/>
        </a:spcAft>
        <a:buClrTx/>
        <a:buSzPct val="80000"/>
        <a:buFont typeface="Arial" pitchFamily="34" charset="0"/>
        <a:buChar char="•"/>
        <a:tabLst/>
        <a:defRPr sz="3671" kern="1200" spc="-71" baseline="0">
          <a:gradFill>
            <a:gsLst>
              <a:gs pos="1250">
                <a:schemeClr val="bg2"/>
              </a:gs>
              <a:gs pos="100000">
                <a:schemeClr val="bg2"/>
              </a:gs>
            </a:gsLst>
            <a:lin ang="5400000" scaled="0"/>
          </a:gradFill>
          <a:latin typeface="+mj-lt"/>
          <a:ea typeface="+mn-ea"/>
          <a:cs typeface="+mn-cs"/>
        </a:defRPr>
      </a:lvl1pPr>
      <a:lvl2pPr marL="584261" marR="0" indent="-237913" algn="l" defTabSz="932190" rtl="0" eaLnBrk="1" fontAlgn="auto" latinLnBrk="0" hangingPunct="1">
        <a:lnSpc>
          <a:spcPct val="90000"/>
        </a:lnSpc>
        <a:spcBef>
          <a:spcPct val="20000"/>
        </a:spcBef>
        <a:spcAft>
          <a:spcPts val="0"/>
        </a:spcAft>
        <a:buClrTx/>
        <a:buSzPct val="90000"/>
        <a:buFont typeface="Wingdings" pitchFamily="2" charset="2"/>
        <a:buChar char=""/>
        <a:tabLst/>
        <a:defRPr sz="2447" kern="1200" spc="0" baseline="0">
          <a:gradFill>
            <a:gsLst>
              <a:gs pos="1250">
                <a:schemeClr val="bg2"/>
              </a:gs>
              <a:gs pos="100000">
                <a:schemeClr val="bg2"/>
              </a:gs>
            </a:gsLst>
            <a:lin ang="5400000" scaled="0"/>
          </a:gradFill>
          <a:latin typeface="+mn-lt"/>
          <a:ea typeface="+mn-ea"/>
          <a:cs typeface="+mn-cs"/>
        </a:defRPr>
      </a:lvl2pPr>
      <a:lvl3pPr marL="814080" marR="0" indent="-229820" algn="l" defTabSz="932190" rtl="0" eaLnBrk="1" fontAlgn="auto" latinLnBrk="0" hangingPunct="1">
        <a:lnSpc>
          <a:spcPct val="90000"/>
        </a:lnSpc>
        <a:spcBef>
          <a:spcPct val="20000"/>
        </a:spcBef>
        <a:spcAft>
          <a:spcPts val="0"/>
        </a:spcAft>
        <a:buClrTx/>
        <a:buSzPct val="90000"/>
        <a:buFont typeface="Wingdings" pitchFamily="2" charset="2"/>
        <a:buChar char=""/>
        <a:tabLst>
          <a:tab pos="814080" algn="l"/>
        </a:tabLst>
        <a:defRPr sz="2447" kern="1200" spc="0" baseline="0">
          <a:gradFill>
            <a:gsLst>
              <a:gs pos="1250">
                <a:schemeClr val="bg2"/>
              </a:gs>
              <a:gs pos="100000">
                <a:schemeClr val="bg2"/>
              </a:gs>
            </a:gsLst>
            <a:lin ang="5400000" scaled="0"/>
          </a:gradFill>
          <a:latin typeface="+mn-lt"/>
          <a:ea typeface="+mn-ea"/>
          <a:cs typeface="+mn-cs"/>
        </a:defRPr>
      </a:lvl3pPr>
      <a:lvl4pPr marL="1050375" marR="0" indent="-236293" algn="l" defTabSz="932190" rtl="0" eaLnBrk="1" fontAlgn="auto" latinLnBrk="0" hangingPunct="1">
        <a:lnSpc>
          <a:spcPct val="90000"/>
        </a:lnSpc>
        <a:spcBef>
          <a:spcPct val="20000"/>
        </a:spcBef>
        <a:spcAft>
          <a:spcPts val="0"/>
        </a:spcAft>
        <a:buClrTx/>
        <a:buSzPct val="90000"/>
        <a:buFont typeface="Wingdings" pitchFamily="2" charset="2"/>
        <a:buChar char=""/>
        <a:tabLst/>
        <a:defRPr sz="2039" kern="1200" spc="0" baseline="0">
          <a:gradFill>
            <a:gsLst>
              <a:gs pos="1250">
                <a:schemeClr val="bg2"/>
              </a:gs>
              <a:gs pos="100000">
                <a:schemeClr val="bg2"/>
              </a:gs>
            </a:gsLst>
            <a:lin ang="5400000" scaled="0"/>
          </a:gradFill>
          <a:latin typeface="+mn-lt"/>
          <a:ea typeface="+mn-ea"/>
          <a:cs typeface="+mn-cs"/>
        </a:defRPr>
      </a:lvl4pPr>
      <a:lvl5pPr marL="1280195" marR="0" indent="-229820" algn="l" defTabSz="932190" rtl="0" eaLnBrk="1" fontAlgn="auto" latinLnBrk="0" hangingPunct="1">
        <a:lnSpc>
          <a:spcPct val="90000"/>
        </a:lnSpc>
        <a:spcBef>
          <a:spcPct val="20000"/>
        </a:spcBef>
        <a:spcAft>
          <a:spcPts val="0"/>
        </a:spcAft>
        <a:buClrTx/>
        <a:buSzPct val="90000"/>
        <a:buFont typeface="Wingdings" pitchFamily="2" charset="2"/>
        <a:buChar char=""/>
        <a:tabLst>
          <a:tab pos="1280195" algn="l"/>
        </a:tabLst>
        <a:defRPr sz="2039" kern="1200" spc="0" baseline="0">
          <a:gradFill>
            <a:gsLst>
              <a:gs pos="1250">
                <a:schemeClr val="bg2"/>
              </a:gs>
              <a:gs pos="100000">
                <a:schemeClr val="bg2"/>
              </a:gs>
            </a:gsLst>
            <a:lin ang="5400000" scaled="0"/>
          </a:gradFill>
          <a:latin typeface="+mn-lt"/>
          <a:ea typeface="+mn-ea"/>
          <a:cs typeface="+mn-cs"/>
        </a:defRPr>
      </a:lvl5pPr>
      <a:lvl6pPr marL="2563523" indent="-233048" algn="l" defTabSz="932190"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617" indent="-233048" algn="l" defTabSz="932190"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712" indent="-233048" algn="l" defTabSz="932190"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808" indent="-233048" algn="l" defTabSz="932190" rtl="0" eaLnBrk="1" latinLnBrk="0" hangingPunct="1">
        <a:spcBef>
          <a:spcPct val="20000"/>
        </a:spcBef>
        <a:buFont typeface="Arial" pitchFamily="34" charset="0"/>
        <a:buChar char="•"/>
        <a:defRPr sz="2039" kern="1200">
          <a:solidFill>
            <a:schemeClr val="tx1"/>
          </a:solidFill>
          <a:latin typeface="+mn-lt"/>
          <a:ea typeface="+mn-ea"/>
          <a:cs typeface="+mn-cs"/>
        </a:defRPr>
      </a:lvl9pPr>
    </p:bodyStyle>
    <p:otherStyle>
      <a:defPPr>
        <a:defRPr lang="en-US"/>
      </a:defPPr>
      <a:lvl1pPr marL="0" algn="l" defTabSz="932190" rtl="0" eaLnBrk="1" latinLnBrk="0" hangingPunct="1">
        <a:defRPr sz="1835" kern="1200">
          <a:solidFill>
            <a:schemeClr val="tx1"/>
          </a:solidFill>
          <a:latin typeface="+mn-lt"/>
          <a:ea typeface="+mn-ea"/>
          <a:cs typeface="+mn-cs"/>
        </a:defRPr>
      </a:lvl1pPr>
      <a:lvl2pPr marL="466095" algn="l" defTabSz="932190" rtl="0" eaLnBrk="1" latinLnBrk="0" hangingPunct="1">
        <a:defRPr sz="1835" kern="1200">
          <a:solidFill>
            <a:schemeClr val="tx1"/>
          </a:solidFill>
          <a:latin typeface="+mn-lt"/>
          <a:ea typeface="+mn-ea"/>
          <a:cs typeface="+mn-cs"/>
        </a:defRPr>
      </a:lvl2pPr>
      <a:lvl3pPr marL="932190" algn="l" defTabSz="932190" rtl="0" eaLnBrk="1" latinLnBrk="0" hangingPunct="1">
        <a:defRPr sz="1835" kern="1200">
          <a:solidFill>
            <a:schemeClr val="tx1"/>
          </a:solidFill>
          <a:latin typeface="+mn-lt"/>
          <a:ea typeface="+mn-ea"/>
          <a:cs typeface="+mn-cs"/>
        </a:defRPr>
      </a:lvl3pPr>
      <a:lvl4pPr marL="1398285" algn="l" defTabSz="932190" rtl="0" eaLnBrk="1" latinLnBrk="0" hangingPunct="1">
        <a:defRPr sz="1835" kern="1200">
          <a:solidFill>
            <a:schemeClr val="tx1"/>
          </a:solidFill>
          <a:latin typeface="+mn-lt"/>
          <a:ea typeface="+mn-ea"/>
          <a:cs typeface="+mn-cs"/>
        </a:defRPr>
      </a:lvl4pPr>
      <a:lvl5pPr marL="1864380" algn="l" defTabSz="932190" rtl="0" eaLnBrk="1" latinLnBrk="0" hangingPunct="1">
        <a:defRPr sz="1835" kern="1200">
          <a:solidFill>
            <a:schemeClr val="tx1"/>
          </a:solidFill>
          <a:latin typeface="+mn-lt"/>
          <a:ea typeface="+mn-ea"/>
          <a:cs typeface="+mn-cs"/>
        </a:defRPr>
      </a:lvl5pPr>
      <a:lvl6pPr marL="2330476" algn="l" defTabSz="932190" rtl="0" eaLnBrk="1" latinLnBrk="0" hangingPunct="1">
        <a:defRPr sz="1835" kern="1200">
          <a:solidFill>
            <a:schemeClr val="tx1"/>
          </a:solidFill>
          <a:latin typeface="+mn-lt"/>
          <a:ea typeface="+mn-ea"/>
          <a:cs typeface="+mn-cs"/>
        </a:defRPr>
      </a:lvl6pPr>
      <a:lvl7pPr marL="2796569" algn="l" defTabSz="932190" rtl="0" eaLnBrk="1" latinLnBrk="0" hangingPunct="1">
        <a:defRPr sz="1835" kern="1200">
          <a:solidFill>
            <a:schemeClr val="tx1"/>
          </a:solidFill>
          <a:latin typeface="+mn-lt"/>
          <a:ea typeface="+mn-ea"/>
          <a:cs typeface="+mn-cs"/>
        </a:defRPr>
      </a:lvl7pPr>
      <a:lvl8pPr marL="3262664" algn="l" defTabSz="932190" rtl="0" eaLnBrk="1" latinLnBrk="0" hangingPunct="1">
        <a:defRPr sz="1835" kern="1200">
          <a:solidFill>
            <a:schemeClr val="tx1"/>
          </a:solidFill>
          <a:latin typeface="+mn-lt"/>
          <a:ea typeface="+mn-ea"/>
          <a:cs typeface="+mn-cs"/>
        </a:defRPr>
      </a:lvl8pPr>
      <a:lvl9pPr marL="3728759" algn="l" defTabSz="932190" rtl="0" eaLnBrk="1" latinLnBrk="0" hangingPunct="1">
        <a:defRPr sz="183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000000"/>
          </p15:clr>
        </p15:guide>
        <p15:guide id="2" pos="749">
          <p15:clr>
            <a:srgbClr val="000000"/>
          </p15:clr>
        </p15:guide>
        <p15:guide id="3" pos="1325">
          <p15:clr>
            <a:srgbClr val="000000"/>
          </p15:clr>
        </p15:guide>
        <p15:guide id="4" pos="1901">
          <p15:clr>
            <a:srgbClr val="000000"/>
          </p15:clr>
        </p15:guide>
        <p15:guide id="5" pos="2477">
          <p15:clr>
            <a:srgbClr val="000000"/>
          </p15:clr>
        </p15:guide>
        <p15:guide id="6" pos="3053">
          <p15:clr>
            <a:srgbClr val="000000"/>
          </p15:clr>
        </p15:guide>
        <p15:guide id="7" pos="3629">
          <p15:clr>
            <a:srgbClr val="000000"/>
          </p15:clr>
        </p15:guide>
        <p15:guide id="8" pos="4205">
          <p15:clr>
            <a:srgbClr val="000000"/>
          </p15:clr>
        </p15:guide>
        <p15:guide id="9" pos="4781">
          <p15:clr>
            <a:srgbClr val="000000"/>
          </p15:clr>
        </p15:guide>
        <p15:guide id="10" pos="5357">
          <p15:clr>
            <a:srgbClr val="000000"/>
          </p15:clr>
        </p15:guide>
        <p15:guide id="11" pos="5933">
          <p15:clr>
            <a:srgbClr val="000000"/>
          </p15:clr>
        </p15:guide>
        <p15:guide id="12" pos="6509">
          <p15:clr>
            <a:srgbClr val="000000"/>
          </p15:clr>
        </p15:guide>
        <p15:guide id="13" pos="7085">
          <p15:clr>
            <a:srgbClr val="000000"/>
          </p15:clr>
        </p15:guide>
        <p15:guide id="14" pos="7661">
          <p15:clr>
            <a:srgbClr val="000000"/>
          </p15:clr>
        </p15:guide>
        <p15:guide id="15" orient="horz" pos="174">
          <p15:clr>
            <a:srgbClr val="000000"/>
          </p15:clr>
        </p15:guide>
        <p15:guide id="16" orient="horz" pos="756">
          <p15:clr>
            <a:srgbClr val="000000"/>
          </p15:clr>
        </p15:guide>
        <p15:guide id="17" orient="horz" pos="1332">
          <p15:clr>
            <a:srgbClr val="000000"/>
          </p15:clr>
        </p15:guide>
        <p15:guide id="18" orient="horz" pos="1908">
          <p15:clr>
            <a:srgbClr val="000000"/>
          </p15:clr>
        </p15:guide>
        <p15:guide id="19" orient="horz" pos="2484">
          <p15:clr>
            <a:srgbClr val="000000"/>
          </p15:clr>
        </p15:guide>
        <p15:guide id="20" orient="horz" pos="3060">
          <p15:clr>
            <a:srgbClr val="000000"/>
          </p15:clr>
        </p15:guide>
        <p15:guide id="21" orient="horz" pos="3642">
          <p15:clr>
            <a:srgbClr val="000000"/>
          </p15:clr>
        </p15:guide>
        <p15:guide id="22" orient="horz" pos="4212">
          <p15:clr>
            <a:srgbClr val="000000"/>
          </p15:clr>
        </p15:guide>
        <p15:guide id="23" orient="horz" pos="302">
          <p15:clr>
            <a:srgbClr val="5ACBF0"/>
          </p15:clr>
        </p15:guide>
        <p15:guide id="24" pos="288">
          <p15:clr>
            <a:srgbClr val="5ACBF0"/>
          </p15:clr>
        </p15:guide>
        <p15:guide id="25" orient="horz" pos="4104">
          <p15:clr>
            <a:srgbClr val="5ACBF0"/>
          </p15:clr>
        </p15:guide>
        <p15:guide id="26" pos="7546">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9"/>
          <a:stretch>
            <a:fillRect/>
          </a:stretch>
        </p:blipFill>
        <p:spPr>
          <a:xfrm rot="5400000">
            <a:off x="9393899" y="3050513"/>
            <a:ext cx="6995160" cy="894134"/>
          </a:xfrm>
          <a:prstGeom prst="rect">
            <a:avLst/>
          </a:prstGeom>
        </p:spPr>
      </p:pic>
      <p:sp>
        <p:nvSpPr>
          <p:cNvPr id="3"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spTree>
    <p:extLst>
      <p:ext uri="{BB962C8B-B14F-4D97-AF65-F5344CB8AC3E}">
        <p14:creationId xmlns:p14="http://schemas.microsoft.com/office/powerpoint/2010/main" val="14764130"/>
      </p:ext>
    </p:extLst>
  </p:cSld>
  <p:clrMap bg1="lt1" tx1="dk1" bg2="lt2" tx2="dk2" accent1="accent1" accent2="accent2" accent3="accent3" accent4="accent4" accent5="accent5" accent6="accent6" hlink="hlink" folHlink="folHlink"/>
  <p:sldLayoutIdLst>
    <p:sldLayoutId id="2147484785" r:id="rId1"/>
    <p:sldLayoutId id="2147484786" r:id="rId2"/>
    <p:sldLayoutId id="2147484787" r:id="rId3"/>
    <p:sldLayoutId id="2147484788" r:id="rId4"/>
    <p:sldLayoutId id="2147484789" r:id="rId5"/>
    <p:sldLayoutId id="2147484790" r:id="rId6"/>
    <p:sldLayoutId id="2147484791" r:id="rId7"/>
    <p:sldLayoutId id="2147484792" r:id="rId8"/>
    <p:sldLayoutId id="2147484793" r:id="rId9"/>
    <p:sldLayoutId id="2147484794" r:id="rId10"/>
    <p:sldLayoutId id="2147484795" r:id="rId11"/>
    <p:sldLayoutId id="2147484796" r:id="rId12"/>
    <p:sldLayoutId id="2147484797" r:id="rId13"/>
    <p:sldLayoutId id="2147484798" r:id="rId14"/>
    <p:sldLayoutId id="2147484799" r:id="rId15"/>
    <p:sldLayoutId id="2147484800" r:id="rId16"/>
    <p:sldLayoutId id="2147484801" r:id="rId17"/>
    <p:sldLayoutId id="2147484802" r:id="rId18"/>
    <p:sldLayoutId id="2147484803" r:id="rId19"/>
    <p:sldLayoutId id="2147484804" r:id="rId20"/>
    <p:sldLayoutId id="2147484805" r:id="rId21"/>
    <p:sldLayoutId id="2147484806" r:id="rId22"/>
    <p:sldLayoutId id="2147484807" r:id="rId23"/>
    <p:sldLayoutId id="2147484808" r:id="rId24"/>
    <p:sldLayoutId id="2147484809" r:id="rId25"/>
    <p:sldLayoutId id="2147484810" r:id="rId26"/>
    <p:sldLayoutId id="2147484811" r:id="rId27"/>
    <p:sldLayoutId id="2147484812" r:id="rId28"/>
    <p:sldLayoutId id="2147484813" r:id="rId29"/>
    <p:sldLayoutId id="2147484814" r:id="rId30"/>
    <p:sldLayoutId id="2147484815" r:id="rId31"/>
    <p:sldLayoutId id="2147484816" r:id="rId32"/>
    <p:sldLayoutId id="2147484817" r:id="rId33"/>
    <p:sldLayoutId id="2147484818" r:id="rId34"/>
    <p:sldLayoutId id="2147484819" r:id="rId35"/>
    <p:sldLayoutId id="2147484820" r:id="rId36"/>
    <p:sldLayoutId id="2147484821" r:id="rId37"/>
    <p:sldLayoutId id="2147484822" r:id="rId38"/>
    <p:sldLayoutId id="2147484823" r:id="rId39"/>
    <p:sldLayoutId id="2147484824" r:id="rId40"/>
    <p:sldLayoutId id="2147484825" r:id="rId41"/>
    <p:sldLayoutId id="2147484826" r:id="rId42"/>
    <p:sldLayoutId id="2147484827" r:id="rId43"/>
    <p:sldLayoutId id="2147484828" r:id="rId44"/>
    <p:sldLayoutId id="2147484829" r:id="rId45"/>
    <p:sldLayoutId id="2147484830" r:id="rId46"/>
    <p:sldLayoutId id="2147484831" r:id="rId4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3174">
                <a:srgbClr val="262626"/>
              </a:gs>
              <a:gs pos="25000">
                <a:srgbClr val="262626"/>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92515">
                <a:srgbClr val="262626"/>
              </a:gs>
              <a:gs pos="7500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92515">
                <a:srgbClr val="262626"/>
              </a:gs>
              <a:gs pos="7500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7500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72">
          <p15:clr>
            <a:srgbClr val="5ACBF0"/>
          </p15:clr>
        </p15:guide>
        <p15:guide id="2" pos="155">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5">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1509354847"/>
      </p:ext>
    </p:extLst>
  </p:cSld>
  <p:clrMap bg1="dk1" tx1="lt1" bg2="dk2" tx2="lt2" accent1="accent1" accent2="accent2" accent3="accent3" accent4="accent4" accent5="accent5" accent6="accent6" hlink="hlink" folHlink="folHlink"/>
  <p:sldLayoutIdLst>
    <p:sldLayoutId id="2147484477" r:id="rId1"/>
  </p:sldLayoutIdLst>
  <p:transition>
    <p:fade/>
  </p:transition>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1"/>
            <a:ext cx="11375536" cy="762786"/>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5801005"/>
      </p:ext>
    </p:extLst>
  </p:cSld>
  <p:clrMap bg1="lt1" tx1="dk1" bg2="lt2" tx2="dk2" accent1="accent1" accent2="accent2" accent3="accent3" accent4="accent4" accent5="accent5" accent6="accent6" hlink="hlink" folHlink="folHlink"/>
  <p:sldLayoutIdLst>
    <p:sldLayoutId id="2147484526" r:id="rId1"/>
    <p:sldLayoutId id="2147484527" r:id="rId2"/>
    <p:sldLayoutId id="2147484528" r:id="rId3"/>
    <p:sldLayoutId id="2147484529" r:id="rId4"/>
    <p:sldLayoutId id="2147484530" r:id="rId5"/>
    <p:sldLayoutId id="2147484531" r:id="rId6"/>
    <p:sldLayoutId id="2147484532" r:id="rId7"/>
    <p:sldLayoutId id="2147484533" r:id="rId8"/>
  </p:sldLayoutIdLst>
  <p:transition>
    <p:fade/>
  </p:transition>
  <p:hf hdr="0" ftr="0" dt="0"/>
  <p:txStyles>
    <p:titleStyle>
      <a:lvl1pPr algn="l" defTabSz="932570"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91" marR="0" indent="-346491" algn="l" defTabSz="932570"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9" marR="0" indent="-238010" algn="l" defTabSz="932570"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13"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814413" algn="l"/>
        </a:tabLst>
        <a:defRPr sz="2448" kern="1200" spc="0" baseline="0">
          <a:gradFill>
            <a:gsLst>
              <a:gs pos="1250">
                <a:schemeClr val="bg2"/>
              </a:gs>
              <a:gs pos="100000">
                <a:schemeClr val="bg2"/>
              </a:gs>
            </a:gsLst>
            <a:lin ang="5400000" scaled="0"/>
          </a:gradFill>
          <a:latin typeface="+mn-lt"/>
          <a:ea typeface="+mn-ea"/>
          <a:cs typeface="+mn-cs"/>
        </a:defRPr>
      </a:lvl3pPr>
      <a:lvl4pPr marL="1050804" marR="0" indent="-236389" algn="l" defTabSz="932570"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17"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1280717" algn="l"/>
        </a:tabLst>
        <a:defRPr sz="2040" kern="1200" spc="0" baseline="0">
          <a:gradFill>
            <a:gsLst>
              <a:gs pos="1250">
                <a:schemeClr val="bg2"/>
              </a:gs>
              <a:gs pos="100000">
                <a:schemeClr val="bg2"/>
              </a:gs>
            </a:gsLst>
            <a:lin ang="5400000" scaled="0"/>
          </a:gradFill>
          <a:latin typeface="+mn-lt"/>
          <a:ea typeface="+mn-ea"/>
          <a:cs typeface="+mn-cs"/>
        </a:defRPr>
      </a:lvl5pPr>
      <a:lvl6pPr marL="256456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53"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13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424"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70" rtl="0" eaLnBrk="1" latinLnBrk="0" hangingPunct="1">
        <a:defRPr sz="1836" kern="1200">
          <a:solidFill>
            <a:schemeClr val="tx1"/>
          </a:solidFill>
          <a:latin typeface="+mn-lt"/>
          <a:ea typeface="+mn-ea"/>
          <a:cs typeface="+mn-cs"/>
        </a:defRPr>
      </a:lvl1pPr>
      <a:lvl2pPr marL="466286" algn="l" defTabSz="932570" rtl="0" eaLnBrk="1" latinLnBrk="0" hangingPunct="1">
        <a:defRPr sz="1836" kern="1200">
          <a:solidFill>
            <a:schemeClr val="tx1"/>
          </a:solidFill>
          <a:latin typeface="+mn-lt"/>
          <a:ea typeface="+mn-ea"/>
          <a:cs typeface="+mn-cs"/>
        </a:defRPr>
      </a:lvl2pPr>
      <a:lvl3pPr marL="932570" algn="l" defTabSz="932570" rtl="0" eaLnBrk="1" latinLnBrk="0" hangingPunct="1">
        <a:defRPr sz="1836" kern="1200">
          <a:solidFill>
            <a:schemeClr val="tx1"/>
          </a:solidFill>
          <a:latin typeface="+mn-lt"/>
          <a:ea typeface="+mn-ea"/>
          <a:cs typeface="+mn-cs"/>
        </a:defRPr>
      </a:lvl3pPr>
      <a:lvl4pPr marL="1398856" algn="l" defTabSz="932570" rtl="0" eaLnBrk="1" latinLnBrk="0" hangingPunct="1">
        <a:defRPr sz="1836" kern="1200">
          <a:solidFill>
            <a:schemeClr val="tx1"/>
          </a:solidFill>
          <a:latin typeface="+mn-lt"/>
          <a:ea typeface="+mn-ea"/>
          <a:cs typeface="+mn-cs"/>
        </a:defRPr>
      </a:lvl4pPr>
      <a:lvl5pPr marL="1865141" algn="l" defTabSz="932570" rtl="0" eaLnBrk="1" latinLnBrk="0" hangingPunct="1">
        <a:defRPr sz="1836" kern="1200">
          <a:solidFill>
            <a:schemeClr val="tx1"/>
          </a:solidFill>
          <a:latin typeface="+mn-lt"/>
          <a:ea typeface="+mn-ea"/>
          <a:cs typeface="+mn-cs"/>
        </a:defRPr>
      </a:lvl5pPr>
      <a:lvl6pPr marL="2331427" algn="l" defTabSz="932570" rtl="0" eaLnBrk="1" latinLnBrk="0" hangingPunct="1">
        <a:defRPr sz="1836" kern="1200">
          <a:solidFill>
            <a:schemeClr val="tx1"/>
          </a:solidFill>
          <a:latin typeface="+mn-lt"/>
          <a:ea typeface="+mn-ea"/>
          <a:cs typeface="+mn-cs"/>
        </a:defRPr>
      </a:lvl6pPr>
      <a:lvl7pPr marL="2797710" algn="l" defTabSz="932570" rtl="0" eaLnBrk="1" latinLnBrk="0" hangingPunct="1">
        <a:defRPr sz="1836" kern="1200">
          <a:solidFill>
            <a:schemeClr val="tx1"/>
          </a:solidFill>
          <a:latin typeface="+mn-lt"/>
          <a:ea typeface="+mn-ea"/>
          <a:cs typeface="+mn-cs"/>
        </a:defRPr>
      </a:lvl7pPr>
      <a:lvl8pPr marL="3263996" algn="l" defTabSz="932570" rtl="0" eaLnBrk="1" latinLnBrk="0" hangingPunct="1">
        <a:defRPr sz="1836" kern="1200">
          <a:solidFill>
            <a:schemeClr val="tx1"/>
          </a:solidFill>
          <a:latin typeface="+mn-lt"/>
          <a:ea typeface="+mn-ea"/>
          <a:cs typeface="+mn-cs"/>
        </a:defRPr>
      </a:lvl8pPr>
      <a:lvl9pPr marL="3730281" algn="l" defTabSz="932570"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4161">
          <p15:clr>
            <a:srgbClr val="F26B43"/>
          </p15:clr>
        </p15:guide>
        <p15:guide id="9" orient="horz" pos="3643">
          <p15:clr>
            <a:srgbClr val="F26B43"/>
          </p15:clr>
        </p15:guide>
        <p15:guide id="10" orient="horz" pos="4259">
          <p15:clr>
            <a:srgbClr val="F26B43"/>
          </p15:clr>
        </p15:guide>
        <p15:guide id="11" pos="195">
          <p15:clr>
            <a:srgbClr val="F26B43"/>
          </p15:clr>
        </p15:guide>
        <p15:guide id="12" pos="269">
          <p15:clr>
            <a:srgbClr val="F26B43"/>
          </p15:clr>
        </p15:guide>
        <p15:guide id="13" pos="749">
          <p15:clr>
            <a:srgbClr val="F26B43"/>
          </p15:clr>
        </p15:guide>
        <p15:guide id="14" pos="1325">
          <p15:clr>
            <a:srgbClr val="F26B43"/>
          </p15:clr>
        </p15:guide>
        <p15:guide id="15" pos="1901">
          <p15:clr>
            <a:srgbClr val="F26B43"/>
          </p15:clr>
        </p15:guide>
        <p15:guide id="16" pos="2477">
          <p15:clr>
            <a:srgbClr val="F26B43"/>
          </p15:clr>
        </p15:guide>
        <p15:guide id="17" pos="3053">
          <p15:clr>
            <a:srgbClr val="F26B43"/>
          </p15:clr>
        </p15:guide>
        <p15:guide id="18" pos="3629">
          <p15:clr>
            <a:srgbClr val="F26B43"/>
          </p15:clr>
        </p15:guide>
        <p15:guide id="19" pos="4205">
          <p15:clr>
            <a:srgbClr val="F26B43"/>
          </p15:clr>
        </p15:guide>
        <p15:guide id="20" pos="4781">
          <p15:clr>
            <a:srgbClr val="F26B43"/>
          </p15:clr>
        </p15:guide>
        <p15:guide id="21" pos="5357">
          <p15:clr>
            <a:srgbClr val="F26B43"/>
          </p15:clr>
        </p15:guide>
        <p15:guide id="22" pos="5933">
          <p15:clr>
            <a:srgbClr val="F26B43"/>
          </p15:clr>
        </p15:guide>
        <p15:guide id="23" pos="6509">
          <p15:clr>
            <a:srgbClr val="F26B43"/>
          </p15:clr>
        </p15:guide>
        <p15:guide id="24" pos="7085">
          <p15:clr>
            <a:srgbClr val="F26B43"/>
          </p15:clr>
        </p15:guide>
        <p15:guide id="25" pos="7661">
          <p15:clr>
            <a:srgbClr val="F26B43"/>
          </p15:clr>
        </p15:guide>
        <p15:guide id="26" pos="756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3363708951"/>
      </p:ext>
    </p:extLst>
  </p:cSld>
  <p:clrMap bg1="lt1" tx1="dk1" bg2="lt2" tx2="dk2" accent1="accent1" accent2="accent2" accent3="accent3" accent4="accent4" accent5="accent5" accent6="accent6" hlink="hlink" folHlink="folHlink"/>
  <p:sldLayoutIdLst>
    <p:sldLayoutId id="2147484535" r:id="rId1"/>
    <p:sldLayoutId id="2147484536" r:id="rId2"/>
    <p:sldLayoutId id="2147484537" r:id="rId3"/>
    <p:sldLayoutId id="2147484538" r:id="rId4"/>
    <p:sldLayoutId id="2147484539" r:id="rId5"/>
    <p:sldLayoutId id="2147484540" r:id="rId6"/>
    <p:sldLayoutId id="2147484541" r:id="rId7"/>
    <p:sldLayoutId id="2147484542" r:id="rId8"/>
    <p:sldLayoutId id="2147484543" r:id="rId9"/>
    <p:sldLayoutId id="2147484544" r:id="rId10"/>
    <p:sldLayoutId id="2147484545" r:id="rId11"/>
  </p:sldLayoutIdLst>
  <p:transition>
    <p:fade/>
  </p:transition>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532396" y="1944337"/>
            <a:ext cx="4298019" cy="409350"/>
          </a:xfrm>
          <a:prstGeom prst="rect">
            <a:avLst/>
          </a:prstGeom>
        </p:spPr>
      </p:pic>
    </p:spTree>
    <p:extLst>
      <p:ext uri="{BB962C8B-B14F-4D97-AF65-F5344CB8AC3E}">
        <p14:creationId xmlns:p14="http://schemas.microsoft.com/office/powerpoint/2010/main" val="118288839"/>
      </p:ext>
    </p:extLst>
  </p:cSld>
  <p:clrMap bg1="dk1" tx1="lt1" bg2="dk2" tx2="lt2" accent1="accent1" accent2="accent2" accent3="accent3" accent4="accent4" accent5="accent5" accent6="accent6" hlink="hlink" folHlink="fol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 id="2147484567" r:id="rId12"/>
    <p:sldLayoutId id="2147484568" r:id="rId13"/>
    <p:sldLayoutId id="2147484569" r:id="rId14"/>
    <p:sldLayoutId id="2147484570" r:id="rId15"/>
    <p:sldLayoutId id="2147484571" r:id="rId16"/>
    <p:sldLayoutId id="2147484572" r:id="rId17"/>
    <p:sldLayoutId id="2147484573" r:id="rId18"/>
    <p:sldLayoutId id="2147484574" r:id="rId19"/>
    <p:sldLayoutId id="2147484575" r:id="rId20"/>
    <p:sldLayoutId id="2147484576" r:id="rId21"/>
    <p:sldLayoutId id="2147484577" r:id="rId22"/>
    <p:sldLayoutId id="2147484578" r:id="rId23"/>
    <p:sldLayoutId id="2147484579" r:id="rId24"/>
    <p:sldLayoutId id="2147484580" r:id="rId25"/>
    <p:sldLayoutId id="2147484581" r:id="rId26"/>
    <p:sldLayoutId id="2147484582" r:id="rId27"/>
    <p:sldLayoutId id="2147484583" r:id="rId28"/>
    <p:sldLayoutId id="2147484584" r:id="rId29"/>
    <p:sldLayoutId id="2147484585" r:id="rId30"/>
    <p:sldLayoutId id="2147484586" r:id="rId31"/>
    <p:sldLayoutId id="2147484587" r:id="rId32"/>
    <p:sldLayoutId id="2147484588" r:id="rId33"/>
    <p:sldLayoutId id="2147484589" r:id="rId34"/>
  </p:sldLayoutIdLst>
  <p:transition>
    <p:fade/>
  </p:transition>
  <p:txStyles>
    <p:titleStyle>
      <a:lvl1pPr algn="l" defTabSz="932283" rtl="0" eaLnBrk="1" latinLnBrk="0" hangingPunct="1">
        <a:lnSpc>
          <a:spcPct val="90000"/>
        </a:lnSpc>
        <a:spcBef>
          <a:spcPct val="0"/>
        </a:spcBef>
        <a:buNone/>
        <a:defRPr lang="en-US" sz="5397" b="0" kern="1200" cap="none" spc="-102" baseline="0" dirty="0" smtClean="0">
          <a:ln w="3175">
            <a:noFill/>
          </a:ln>
          <a:solidFill>
            <a:schemeClr val="bg1">
              <a:lumMod val="75000"/>
            </a:schemeClr>
          </a:solidFill>
          <a:effectLst/>
          <a:latin typeface="+mj-lt"/>
          <a:ea typeface="+mn-ea"/>
          <a:cs typeface="Segoe UI" pitchFamily="34" charset="0"/>
        </a:defRPr>
      </a:lvl1pPr>
    </p:titleStyle>
    <p:bodyStyle>
      <a:lvl1pPr marL="342731" marR="0" indent="-34273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3998" kern="1200" spc="0" baseline="0">
          <a:solidFill>
            <a:schemeClr val="bg1">
              <a:lumMod val="75000"/>
            </a:schemeClr>
          </a:solidFill>
          <a:latin typeface="+mj-lt"/>
          <a:ea typeface="+mn-ea"/>
          <a:cs typeface="+mn-cs"/>
        </a:defRPr>
      </a:lvl1pPr>
      <a:lvl2pPr marL="583912" marR="0" indent="-24118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2pPr>
      <a:lvl3pPr marL="799707"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3pPr>
      <a:lvl4pPr marL="1028194"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4pPr>
      <a:lvl5pPr marL="1256681"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5pPr>
      <a:lvl6pPr marL="2563779"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20"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062"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04"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83" rtl="0" eaLnBrk="1" latinLnBrk="0" hangingPunct="1">
        <a:defRPr sz="1799" kern="1200">
          <a:solidFill>
            <a:schemeClr val="tx1"/>
          </a:solidFill>
          <a:latin typeface="+mn-lt"/>
          <a:ea typeface="+mn-ea"/>
          <a:cs typeface="+mn-cs"/>
        </a:defRPr>
      </a:lvl1pPr>
      <a:lvl2pPr marL="466141" algn="l" defTabSz="932283" rtl="0" eaLnBrk="1" latinLnBrk="0" hangingPunct="1">
        <a:defRPr sz="1799" kern="1200">
          <a:solidFill>
            <a:schemeClr val="tx1"/>
          </a:solidFill>
          <a:latin typeface="+mn-lt"/>
          <a:ea typeface="+mn-ea"/>
          <a:cs typeface="+mn-cs"/>
        </a:defRPr>
      </a:lvl2pPr>
      <a:lvl3pPr marL="932283" algn="l" defTabSz="932283" rtl="0" eaLnBrk="1" latinLnBrk="0" hangingPunct="1">
        <a:defRPr sz="1799" kern="1200">
          <a:solidFill>
            <a:schemeClr val="tx1"/>
          </a:solidFill>
          <a:latin typeface="+mn-lt"/>
          <a:ea typeface="+mn-ea"/>
          <a:cs typeface="+mn-cs"/>
        </a:defRPr>
      </a:lvl3pPr>
      <a:lvl4pPr marL="1398425" algn="l" defTabSz="932283" rtl="0" eaLnBrk="1" latinLnBrk="0" hangingPunct="1">
        <a:defRPr sz="1799" kern="1200">
          <a:solidFill>
            <a:schemeClr val="tx1"/>
          </a:solidFill>
          <a:latin typeface="+mn-lt"/>
          <a:ea typeface="+mn-ea"/>
          <a:cs typeface="+mn-cs"/>
        </a:defRPr>
      </a:lvl4pPr>
      <a:lvl5pPr marL="1864566" algn="l" defTabSz="932283" rtl="0" eaLnBrk="1" latinLnBrk="0" hangingPunct="1">
        <a:defRPr sz="1799" kern="1200">
          <a:solidFill>
            <a:schemeClr val="tx1"/>
          </a:solidFill>
          <a:latin typeface="+mn-lt"/>
          <a:ea typeface="+mn-ea"/>
          <a:cs typeface="+mn-cs"/>
        </a:defRPr>
      </a:lvl5pPr>
      <a:lvl6pPr marL="2330708" algn="l" defTabSz="932283" rtl="0" eaLnBrk="1" latinLnBrk="0" hangingPunct="1">
        <a:defRPr sz="1799" kern="1200">
          <a:solidFill>
            <a:schemeClr val="tx1"/>
          </a:solidFill>
          <a:latin typeface="+mn-lt"/>
          <a:ea typeface="+mn-ea"/>
          <a:cs typeface="+mn-cs"/>
        </a:defRPr>
      </a:lvl6pPr>
      <a:lvl7pPr marL="2796849" algn="l" defTabSz="932283" rtl="0" eaLnBrk="1" latinLnBrk="0" hangingPunct="1">
        <a:defRPr sz="1799" kern="1200">
          <a:solidFill>
            <a:schemeClr val="tx1"/>
          </a:solidFill>
          <a:latin typeface="+mn-lt"/>
          <a:ea typeface="+mn-ea"/>
          <a:cs typeface="+mn-cs"/>
        </a:defRPr>
      </a:lvl7pPr>
      <a:lvl8pPr marL="3262991" algn="l" defTabSz="932283" rtl="0" eaLnBrk="1" latinLnBrk="0" hangingPunct="1">
        <a:defRPr sz="1799" kern="1200">
          <a:solidFill>
            <a:schemeClr val="tx1"/>
          </a:solidFill>
          <a:latin typeface="+mn-lt"/>
          <a:ea typeface="+mn-ea"/>
          <a:cs typeface="+mn-cs"/>
        </a:defRPr>
      </a:lvl8pPr>
      <a:lvl9pPr marL="3729134" algn="l" defTabSz="932283"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592110"/>
      </p:ext>
    </p:extLst>
  </p:cSld>
  <p:clrMap bg1="lt1" tx1="dk1" bg2="lt2" tx2="dk2" accent1="accent1" accent2="accent2" accent3="accent3" accent4="accent4" accent5="accent5" accent6="accent6" hlink="hlink" folHlink="folHlink"/>
  <p:sldLayoutIdLst>
    <p:sldLayoutId id="2147484592" r:id="rId1"/>
    <p:sldLayoutId id="2147484593" r:id="rId2"/>
    <p:sldLayoutId id="2147484594" r:id="rId3"/>
    <p:sldLayoutId id="2147484595" r:id="rId4"/>
    <p:sldLayoutId id="2147484596" r:id="rId5"/>
    <p:sldLayoutId id="2147484597" r:id="rId6"/>
    <p:sldLayoutId id="2147484598" r:id="rId7"/>
    <p:sldLayoutId id="2147484599" r:id="rId8"/>
    <p:sldLayoutId id="2147484600" r:id="rId9"/>
    <p:sldLayoutId id="2147484601" r:id="rId10"/>
    <p:sldLayoutId id="2147484602" r:id="rId11"/>
    <p:sldLayoutId id="2147484603" r:id="rId12"/>
    <p:sldLayoutId id="2147484604" r:id="rId13"/>
    <p:sldLayoutId id="2147484605" r:id="rId14"/>
    <p:sldLayoutId id="2147484606" r:id="rId15"/>
    <p:sldLayoutId id="2147484607" r:id="rId16"/>
    <p:sldLayoutId id="2147484608" r:id="rId17"/>
    <p:sldLayoutId id="2147484609" r:id="rId18"/>
    <p:sldLayoutId id="2147484610" r:id="rId19"/>
    <p:sldLayoutId id="2147484611" r:id="rId20"/>
    <p:sldLayoutId id="2147484612" r:id="rId21"/>
    <p:sldLayoutId id="2147484613" r:id="rId22"/>
    <p:sldLayoutId id="2147484614" r:id="rId23"/>
    <p:sldLayoutId id="2147484616" r:id="rId24"/>
    <p:sldLayoutId id="2147484617" r:id="rId25"/>
  </p:sldLayoutIdLst>
  <p:transition>
    <p:fade/>
  </p:transition>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5452732"/>
      </p:ext>
    </p:extLst>
  </p:cSld>
  <p:clrMap bg1="lt1" tx1="dk1" bg2="lt2" tx2="dk2" accent1="accent1" accent2="accent2" accent3="accent3" accent4="accent4" accent5="accent5" accent6="accent6" hlink="hlink" folHlink="folHlink"/>
  <p:sldLayoutIdLst>
    <p:sldLayoutId id="2147484619" r:id="rId1"/>
    <p:sldLayoutId id="2147484620" r:id="rId2"/>
    <p:sldLayoutId id="2147484621" r:id="rId3"/>
    <p:sldLayoutId id="2147484622" r:id="rId4"/>
    <p:sldLayoutId id="2147484623" r:id="rId5"/>
    <p:sldLayoutId id="2147484624" r:id="rId6"/>
    <p:sldLayoutId id="2147484625" r:id="rId7"/>
    <p:sldLayoutId id="2147484626" r:id="rId8"/>
    <p:sldLayoutId id="2147484627" r:id="rId9"/>
    <p:sldLayoutId id="2147484628" r:id="rId10"/>
    <p:sldLayoutId id="2147484629" r:id="rId11"/>
    <p:sldLayoutId id="2147484630" r:id="rId12"/>
    <p:sldLayoutId id="2147484631" r:id="rId13"/>
    <p:sldLayoutId id="2147484632" r:id="rId14"/>
    <p:sldLayoutId id="2147484633" r:id="rId15"/>
    <p:sldLayoutId id="2147484634" r:id="rId16"/>
    <p:sldLayoutId id="2147484635" r:id="rId17"/>
    <p:sldLayoutId id="2147484636" r:id="rId18"/>
    <p:sldLayoutId id="2147484637" r:id="rId19"/>
    <p:sldLayoutId id="2147484638" r:id="rId20"/>
    <p:sldLayoutId id="2147484639" r:id="rId21"/>
    <p:sldLayoutId id="2147484640" r:id="rId22"/>
    <p:sldLayoutId id="2147484641" r:id="rId23"/>
    <p:sldLayoutId id="2147484642" r:id="rId24"/>
    <p:sldLayoutId id="2147484643" r:id="rId25"/>
    <p:sldLayoutId id="2147484644" r:id="rId26"/>
  </p:sldLayoutIdLst>
  <p:transition>
    <p:fade/>
  </p:transition>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695398027"/>
      </p:ext>
    </p:extLst>
  </p:cSld>
  <p:clrMap bg1="lt1" tx1="dk1" bg2="lt2" tx2="dk2" accent1="accent1" accent2="accent2" accent3="accent3" accent4="accent4" accent5="accent5" accent6="accent6" hlink="hlink" folHlink="folHlink"/>
  <p:sldLayoutIdLst>
    <p:sldLayoutId id="2147484646" r:id="rId1"/>
    <p:sldLayoutId id="2147484647" r:id="rId2"/>
    <p:sldLayoutId id="2147484648" r:id="rId3"/>
    <p:sldLayoutId id="2147484649" r:id="rId4"/>
    <p:sldLayoutId id="2147484650" r:id="rId5"/>
    <p:sldLayoutId id="2147484651" r:id="rId6"/>
    <p:sldLayoutId id="2147484652" r:id="rId7"/>
    <p:sldLayoutId id="2147484653" r:id="rId8"/>
    <p:sldLayoutId id="2147484654" r:id="rId9"/>
    <p:sldLayoutId id="2147484655" r:id="rId10"/>
  </p:sldLayoutIdLst>
  <p:transition>
    <p:fade/>
  </p:transition>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061725422"/>
      </p:ext>
    </p:extLst>
  </p:cSld>
  <p:clrMap bg1="lt1" tx1="dk1" bg2="lt2" tx2="dk2" accent1="accent1" accent2="accent2" accent3="accent3" accent4="accent4" accent5="accent5" accent6="accent6" hlink="hlink" folHlink="folHlink"/>
  <p:sldLayoutIdLst>
    <p:sldLayoutId id="2147484674" r:id="rId1"/>
    <p:sldLayoutId id="2147484675" r:id="rId2"/>
    <p:sldLayoutId id="2147484676" r:id="rId3"/>
    <p:sldLayoutId id="2147484677" r:id="rId4"/>
    <p:sldLayoutId id="2147484678" r:id="rId5"/>
    <p:sldLayoutId id="2147484679" r:id="rId6"/>
    <p:sldLayoutId id="2147484680" r:id="rId7"/>
    <p:sldLayoutId id="2147484681" r:id="rId8"/>
    <p:sldLayoutId id="2147484682" r:id="rId9"/>
    <p:sldLayoutId id="2147484683" r:id="rId10"/>
    <p:sldLayoutId id="2147484684" r:id="rId11"/>
    <p:sldLayoutId id="2147484685" r:id="rId12"/>
    <p:sldLayoutId id="2147484686" r:id="rId13"/>
    <p:sldLayoutId id="2147484687" r:id="rId14"/>
    <p:sldLayoutId id="2147484688" r:id="rId15"/>
    <p:sldLayoutId id="2147484689" r:id="rId16"/>
    <p:sldLayoutId id="2147484690" r:id="rId17"/>
    <p:sldLayoutId id="2147484691" r:id="rId18"/>
    <p:sldLayoutId id="2147484692" r:id="rId19"/>
    <p:sldLayoutId id="2147484693" r:id="rId20"/>
    <p:sldLayoutId id="2147484694" r:id="rId21"/>
    <p:sldLayoutId id="2147484695" r:id="rId22"/>
    <p:sldLayoutId id="2147484696" r:id="rId23"/>
    <p:sldLayoutId id="2147484697" r:id="rId24"/>
    <p:sldLayoutId id="2147484698" r:id="rId25"/>
    <p:sldLayoutId id="2147484699" r:id="rId26"/>
    <p:sldLayoutId id="2147484700" r:id="rId27"/>
    <p:sldLayoutId id="2147484701" r:id="rId28"/>
    <p:sldLayoutId id="2147484702" r:id="rId29"/>
    <p:sldLayoutId id="2147484703" r:id="rId30"/>
    <p:sldLayoutId id="2147484704" r:id="rId31"/>
    <p:sldLayoutId id="2147484705" r:id="rId32"/>
    <p:sldLayoutId id="2147484706" r:id="rId33"/>
    <p:sldLayoutId id="2147484707" r:id="rId34"/>
    <p:sldLayoutId id="2147484708"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5000">
                <a:schemeClr val="tx1"/>
              </a:gs>
              <a:gs pos="4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92515">
                <a:srgbClr val="262626"/>
              </a:gs>
              <a:gs pos="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92515">
                <a:srgbClr val="262626"/>
              </a:gs>
              <a:gs pos="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72">
          <p15:clr>
            <a:srgbClr val="5ACBF0"/>
          </p15:clr>
        </p15:guide>
        <p15:guide id="2" pos="155">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5">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6.xml"/></Relationships>
</file>

<file path=ppt/slides/_rels/slide10.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customXml" Target="../../customXml/item1.xml"/><Relationship Id="rId7" Type="http://schemas.openxmlformats.org/officeDocument/2006/relationships/notesSlide" Target="../notesSlides/notesSlide5.xml"/><Relationship Id="rId12" Type="http://schemas.openxmlformats.org/officeDocument/2006/relationships/image" Target="../media/image67.png"/><Relationship Id="rId2" Type="http://schemas.openxmlformats.org/officeDocument/2006/relationships/customXml" Target="../../customXml/item2.xml"/><Relationship Id="rId1" Type="http://schemas.openxmlformats.org/officeDocument/2006/relationships/customXml" Target="../../customXml/item3.xml"/><Relationship Id="rId6" Type="http://schemas.openxmlformats.org/officeDocument/2006/relationships/slideLayout" Target="../slideLayouts/slideLayout25.xml"/><Relationship Id="rId11" Type="http://schemas.openxmlformats.org/officeDocument/2006/relationships/image" Target="../media/image66.png"/><Relationship Id="rId5" Type="http://schemas.openxmlformats.org/officeDocument/2006/relationships/customXml" Target="../../customXml/item7.xml"/><Relationship Id="rId10" Type="http://schemas.openxmlformats.org/officeDocument/2006/relationships/image" Target="../media/image65.png"/><Relationship Id="rId4" Type="http://schemas.openxmlformats.org/officeDocument/2006/relationships/customXml" Target="../../customXml/item6.xml"/><Relationship Id="rId9" Type="http://schemas.openxmlformats.org/officeDocument/2006/relationships/image" Target="../media/image64.png"/><Relationship Id="rId14" Type="http://schemas.openxmlformats.org/officeDocument/2006/relationships/image" Target="../media/image69.png"/></Relationships>
</file>

<file path=ppt/slides/_rels/slide1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Data" Target="../diagrams/data4.xml"/><Relationship Id="rId18" Type="http://schemas.openxmlformats.org/officeDocument/2006/relationships/image" Target="../media/image59.png"/><Relationship Id="rId3" Type="http://schemas.openxmlformats.org/officeDocument/2006/relationships/slideLayout" Target="../slideLayouts/slideLayout19.xml"/><Relationship Id="rId21" Type="http://schemas.openxmlformats.org/officeDocument/2006/relationships/image" Target="../media/image62.png"/><Relationship Id="rId7" Type="http://schemas.openxmlformats.org/officeDocument/2006/relationships/diagramData" Target="../diagrams/data3.xml"/><Relationship Id="rId12" Type="http://schemas.openxmlformats.org/officeDocument/2006/relationships/image" Target="../media/image57.png"/><Relationship Id="rId17" Type="http://schemas.microsoft.com/office/2007/relationships/diagramDrawing" Target="../diagrams/drawing4.xml"/><Relationship Id="rId2" Type="http://schemas.openxmlformats.org/officeDocument/2006/relationships/tags" Target="../tags/tag4.xml"/><Relationship Id="rId16" Type="http://schemas.openxmlformats.org/officeDocument/2006/relationships/diagramColors" Target="../diagrams/colors4.xml"/><Relationship Id="rId20" Type="http://schemas.openxmlformats.org/officeDocument/2006/relationships/image" Target="../media/image61.png"/><Relationship Id="rId1" Type="http://schemas.openxmlformats.org/officeDocument/2006/relationships/tags" Target="../tags/tag3.xml"/><Relationship Id="rId6" Type="http://schemas.openxmlformats.org/officeDocument/2006/relationships/image" Target="../media/image55.png"/><Relationship Id="rId11" Type="http://schemas.microsoft.com/office/2007/relationships/diagramDrawing" Target="../diagrams/drawing3.xml"/><Relationship Id="rId5" Type="http://schemas.openxmlformats.org/officeDocument/2006/relationships/image" Target="../media/image54.png"/><Relationship Id="rId15" Type="http://schemas.openxmlformats.org/officeDocument/2006/relationships/diagramQuickStyle" Target="../diagrams/quickStyle4.xml"/><Relationship Id="rId10" Type="http://schemas.openxmlformats.org/officeDocument/2006/relationships/diagramColors" Target="../diagrams/colors3.xml"/><Relationship Id="rId19" Type="http://schemas.openxmlformats.org/officeDocument/2006/relationships/image" Target="../media/image60.png"/><Relationship Id="rId4" Type="http://schemas.openxmlformats.org/officeDocument/2006/relationships/notesSlide" Target="../notesSlides/notesSlide7.xml"/><Relationship Id="rId9" Type="http://schemas.openxmlformats.org/officeDocument/2006/relationships/diagramQuickStyle" Target="../diagrams/quickStyle3.xml"/><Relationship Id="rId1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8.xml"/><Relationship Id="rId1" Type="http://schemas.openxmlformats.org/officeDocument/2006/relationships/slideLayout" Target="../slideLayouts/slideLayout2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diagramData" Target="../diagrams/data7.xml"/><Relationship Id="rId18" Type="http://schemas.openxmlformats.org/officeDocument/2006/relationships/image" Target="../media/image61.png"/><Relationship Id="rId26" Type="http://schemas.openxmlformats.org/officeDocument/2006/relationships/diagramLayout" Target="../diagrams/layout8.xml"/><Relationship Id="rId39" Type="http://schemas.microsoft.com/office/2007/relationships/diagramDrawing" Target="../diagrams/drawing10.xml"/><Relationship Id="rId3" Type="http://schemas.openxmlformats.org/officeDocument/2006/relationships/diagramData" Target="../diagrams/data5.xml"/><Relationship Id="rId21" Type="http://schemas.openxmlformats.org/officeDocument/2006/relationships/image" Target="../media/image75.png"/><Relationship Id="rId34" Type="http://schemas.microsoft.com/office/2007/relationships/diagramDrawing" Target="../diagrams/drawing9.xml"/><Relationship Id="rId7" Type="http://schemas.microsoft.com/office/2007/relationships/diagramDrawing" Target="../diagrams/drawing5.xml"/><Relationship Id="rId12" Type="http://schemas.microsoft.com/office/2007/relationships/diagramDrawing" Target="../diagrams/drawing6.xml"/><Relationship Id="rId17" Type="http://schemas.microsoft.com/office/2007/relationships/diagramDrawing" Target="../diagrams/drawing7.xml"/><Relationship Id="rId25" Type="http://schemas.openxmlformats.org/officeDocument/2006/relationships/diagramData" Target="../diagrams/data8.xml"/><Relationship Id="rId33" Type="http://schemas.openxmlformats.org/officeDocument/2006/relationships/diagramColors" Target="../diagrams/colors9.xml"/><Relationship Id="rId38" Type="http://schemas.openxmlformats.org/officeDocument/2006/relationships/diagramColors" Target="../diagrams/colors10.xml"/><Relationship Id="rId2" Type="http://schemas.openxmlformats.org/officeDocument/2006/relationships/notesSlide" Target="../notesSlides/notesSlide9.xml"/><Relationship Id="rId16" Type="http://schemas.openxmlformats.org/officeDocument/2006/relationships/diagramColors" Target="../diagrams/colors7.xml"/><Relationship Id="rId20" Type="http://schemas.openxmlformats.org/officeDocument/2006/relationships/image" Target="../media/image57.png"/><Relationship Id="rId29" Type="http://schemas.microsoft.com/office/2007/relationships/diagramDrawing" Target="../diagrams/drawing8.xml"/><Relationship Id="rId1" Type="http://schemas.openxmlformats.org/officeDocument/2006/relationships/slideLayout" Target="../slideLayouts/slideLayout26.xml"/><Relationship Id="rId6" Type="http://schemas.openxmlformats.org/officeDocument/2006/relationships/diagramColors" Target="../diagrams/colors5.xml"/><Relationship Id="rId11" Type="http://schemas.openxmlformats.org/officeDocument/2006/relationships/diagramColors" Target="../diagrams/colors6.xml"/><Relationship Id="rId24" Type="http://schemas.openxmlformats.org/officeDocument/2006/relationships/image" Target="../media/image77.jpg"/><Relationship Id="rId32" Type="http://schemas.openxmlformats.org/officeDocument/2006/relationships/diagramQuickStyle" Target="../diagrams/quickStyle9.xml"/><Relationship Id="rId37" Type="http://schemas.openxmlformats.org/officeDocument/2006/relationships/diagramQuickStyle" Target="../diagrams/quickStyle10.xml"/><Relationship Id="rId5" Type="http://schemas.openxmlformats.org/officeDocument/2006/relationships/diagramQuickStyle" Target="../diagrams/quickStyle5.xml"/><Relationship Id="rId15" Type="http://schemas.openxmlformats.org/officeDocument/2006/relationships/diagramQuickStyle" Target="../diagrams/quickStyle7.xml"/><Relationship Id="rId23" Type="http://schemas.openxmlformats.org/officeDocument/2006/relationships/image" Target="../media/image59.png"/><Relationship Id="rId28" Type="http://schemas.openxmlformats.org/officeDocument/2006/relationships/diagramColors" Target="../diagrams/colors8.xml"/><Relationship Id="rId36" Type="http://schemas.openxmlformats.org/officeDocument/2006/relationships/diagramLayout" Target="../diagrams/layout10.xml"/><Relationship Id="rId10" Type="http://schemas.openxmlformats.org/officeDocument/2006/relationships/diagramQuickStyle" Target="../diagrams/quickStyle6.xml"/><Relationship Id="rId19" Type="http://schemas.openxmlformats.org/officeDocument/2006/relationships/image" Target="../media/image60.png"/><Relationship Id="rId31" Type="http://schemas.openxmlformats.org/officeDocument/2006/relationships/diagramLayout" Target="../diagrams/layout9.xml"/><Relationship Id="rId4" Type="http://schemas.openxmlformats.org/officeDocument/2006/relationships/diagramLayout" Target="../diagrams/layout5.xml"/><Relationship Id="rId9" Type="http://schemas.openxmlformats.org/officeDocument/2006/relationships/diagramLayout" Target="../diagrams/layout6.xml"/><Relationship Id="rId14" Type="http://schemas.openxmlformats.org/officeDocument/2006/relationships/diagramLayout" Target="../diagrams/layout7.xml"/><Relationship Id="rId22" Type="http://schemas.openxmlformats.org/officeDocument/2006/relationships/image" Target="../media/image76.png"/><Relationship Id="rId27" Type="http://schemas.openxmlformats.org/officeDocument/2006/relationships/diagramQuickStyle" Target="../diagrams/quickStyle8.xml"/><Relationship Id="rId30" Type="http://schemas.openxmlformats.org/officeDocument/2006/relationships/diagramData" Target="../diagrams/data9.xml"/><Relationship Id="rId35" Type="http://schemas.openxmlformats.org/officeDocument/2006/relationships/diagramData" Target="../diagrams/data10.xml"/></Relationships>
</file>

<file path=ppt/slides/_rels/slide1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76.xml"/></Relationships>
</file>

<file path=ppt/slides/_rels/slide25.xml.rels><?xml version="1.0" encoding="UTF-8" standalone="yes"?>
<Relationships xmlns="http://schemas.openxmlformats.org/package/2006/relationships"><Relationship Id="rId3" Type="http://schemas.openxmlformats.org/officeDocument/2006/relationships/hyperlink" Target="http://dev.office.com/codesamples" TargetMode="External"/><Relationship Id="rId2" Type="http://schemas.openxmlformats.org/officeDocument/2006/relationships/hyperlink" Target="http://dev.office.com/getting-started/office365apis" TargetMode="External"/><Relationship Id="rId1" Type="http://schemas.openxmlformats.org/officeDocument/2006/relationships/slideLayout" Target="../slideLayouts/slideLayout159.xml"/><Relationship Id="rId5" Type="http://schemas.openxmlformats.org/officeDocument/2006/relationships/hyperlink" Target="https://msdn.microsoft.com/en-us/office/office365/howto/rest-api-overview#sectionLanguagesIDEs" TargetMode="External"/><Relationship Id="rId4" Type="http://schemas.openxmlformats.org/officeDocument/2006/relationships/hyperlink" Target="http://dev.office.com/training#?filters=deep%20dive%20integrate%20office%20365%20apis%20in%20your%20web%20apps"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13.xml"/><Relationship Id="rId1" Type="http://schemas.openxmlformats.org/officeDocument/2006/relationships/slideLayout" Target="../slideLayouts/slideLayout141.xml"/><Relationship Id="rId5" Type="http://schemas.openxmlformats.org/officeDocument/2006/relationships/image" Target="../media/image82.emf"/><Relationship Id="rId4" Type="http://schemas.openxmlformats.org/officeDocument/2006/relationships/image" Target="../media/image81.emf"/></Relationships>
</file>

<file path=ppt/slides/_rels/slide27.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14.xml"/><Relationship Id="rId1" Type="http://schemas.openxmlformats.org/officeDocument/2006/relationships/slideLayout" Target="../slideLayouts/slideLayout141.xml"/><Relationship Id="rId6" Type="http://schemas.openxmlformats.org/officeDocument/2006/relationships/image" Target="../media/image50.emf"/><Relationship Id="rId11" Type="http://schemas.openxmlformats.org/officeDocument/2006/relationships/image" Target="../media/image83.png"/><Relationship Id="rId5" Type="http://schemas.openxmlformats.org/officeDocument/2006/relationships/image" Target="../media/image49.emf"/><Relationship Id="rId10" Type="http://schemas.openxmlformats.org/officeDocument/2006/relationships/image" Target="../media/image51.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aka.ms/cloud.saopaulo" TargetMode="External"/><Relationship Id="rId2" Type="http://schemas.openxmlformats.org/officeDocument/2006/relationships/notesSlide" Target="../notesSlides/notesSlide15.xml"/><Relationship Id="rId1" Type="http://schemas.openxmlformats.org/officeDocument/2006/relationships/slideLayout" Target="../slideLayouts/slideLayout19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2.xml"/></Relationships>
</file>

<file path=ppt/slides/_rels/slide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3.xml"/><Relationship Id="rId1" Type="http://schemas.openxmlformats.org/officeDocument/2006/relationships/slideLayout" Target="../slideLayouts/slideLayout245.xml"/><Relationship Id="rId4" Type="http://schemas.openxmlformats.org/officeDocument/2006/relationships/image" Target="../media/image48.emf"/></Relationships>
</file>

<file path=ppt/slides/_rels/slide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59.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diagramData" Target="../diagrams/data2.xml"/><Relationship Id="rId18" Type="http://schemas.openxmlformats.org/officeDocument/2006/relationships/image" Target="../media/image59.png"/><Relationship Id="rId3" Type="http://schemas.openxmlformats.org/officeDocument/2006/relationships/slideLayout" Target="../slideLayouts/slideLayout19.xml"/><Relationship Id="rId21" Type="http://schemas.openxmlformats.org/officeDocument/2006/relationships/image" Target="../media/image62.png"/><Relationship Id="rId7" Type="http://schemas.openxmlformats.org/officeDocument/2006/relationships/diagramData" Target="../diagrams/data1.xml"/><Relationship Id="rId12" Type="http://schemas.openxmlformats.org/officeDocument/2006/relationships/image" Target="../media/image57.png"/><Relationship Id="rId17" Type="http://schemas.microsoft.com/office/2007/relationships/diagramDrawing" Target="../diagrams/drawing2.xml"/><Relationship Id="rId2" Type="http://schemas.openxmlformats.org/officeDocument/2006/relationships/tags" Target="../tags/tag2.xml"/><Relationship Id="rId16" Type="http://schemas.openxmlformats.org/officeDocument/2006/relationships/diagramColors" Target="../diagrams/colors2.xml"/><Relationship Id="rId20" Type="http://schemas.openxmlformats.org/officeDocument/2006/relationships/image" Target="../media/image61.png"/><Relationship Id="rId1" Type="http://schemas.openxmlformats.org/officeDocument/2006/relationships/tags" Target="../tags/tag1.xml"/><Relationship Id="rId6" Type="http://schemas.openxmlformats.org/officeDocument/2006/relationships/image" Target="../media/image55.png"/><Relationship Id="rId11" Type="http://schemas.microsoft.com/office/2007/relationships/diagramDrawing" Target="../diagrams/drawing1.xml"/><Relationship Id="rId5" Type="http://schemas.openxmlformats.org/officeDocument/2006/relationships/image" Target="../media/image54.png"/><Relationship Id="rId15" Type="http://schemas.openxmlformats.org/officeDocument/2006/relationships/diagramQuickStyle" Target="../diagrams/quickStyle2.xml"/><Relationship Id="rId10" Type="http://schemas.openxmlformats.org/officeDocument/2006/relationships/diagramColors" Target="../diagrams/colors1.xml"/><Relationship Id="rId19" Type="http://schemas.openxmlformats.org/officeDocument/2006/relationships/image" Target="../media/image60.png"/><Relationship Id="rId4" Type="http://schemas.openxmlformats.org/officeDocument/2006/relationships/notesSlide" Target="../notesSlides/notesSlide4.xml"/><Relationship Id="rId9" Type="http://schemas.openxmlformats.org/officeDocument/2006/relationships/diagramQuickStyle" Target="../diagrams/quickStyle1.xml"/><Relationship Id="rId1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0" name="Group 299"/>
          <p:cNvGrpSpPr/>
          <p:nvPr/>
        </p:nvGrpSpPr>
        <p:grpSpPr>
          <a:xfrm>
            <a:off x="5654904" y="1253442"/>
            <a:ext cx="5022415" cy="4211531"/>
            <a:chOff x="5654676" y="1252538"/>
            <a:chExt cx="5024436" cy="4213226"/>
          </a:xfrm>
        </p:grpSpPr>
        <p:grpSp>
          <p:nvGrpSpPr>
            <p:cNvPr id="297" name="Group 296"/>
            <p:cNvGrpSpPr/>
            <p:nvPr/>
          </p:nvGrpSpPr>
          <p:grpSpPr>
            <a:xfrm>
              <a:off x="9685338" y="2705101"/>
              <a:ext cx="993774" cy="1214438"/>
              <a:chOff x="9685338" y="2705101"/>
              <a:chExt cx="993774" cy="1214438"/>
            </a:xfrm>
          </p:grpSpPr>
          <p:sp>
            <p:nvSpPr>
              <p:cNvPr id="264" name="Rectangle 98"/>
              <p:cNvSpPr>
                <a:spLocks noChangeArrowheads="1"/>
              </p:cNvSpPr>
              <p:nvPr/>
            </p:nvSpPr>
            <p:spPr bwMode="auto">
              <a:xfrm>
                <a:off x="10015538" y="2705101"/>
                <a:ext cx="331787"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5" name="Freeform 99"/>
              <p:cNvSpPr>
                <a:spLocks noEditPoints="1"/>
              </p:cNvSpPr>
              <p:nvPr/>
            </p:nvSpPr>
            <p:spPr bwMode="auto">
              <a:xfrm>
                <a:off x="10090150" y="2779713"/>
                <a:ext cx="165100"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6" name="Rectangle 100"/>
              <p:cNvSpPr>
                <a:spLocks noChangeArrowheads="1"/>
              </p:cNvSpPr>
              <p:nvPr/>
            </p:nvSpPr>
            <p:spPr bwMode="auto">
              <a:xfrm>
                <a:off x="9685338" y="3109913"/>
                <a:ext cx="330200" cy="404813"/>
              </a:xfrm>
              <a:prstGeom prst="rect">
                <a:avLst/>
              </a:prstGeom>
              <a:solidFill>
                <a:schemeClr val="bg1"/>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7" name="Freeform 101"/>
              <p:cNvSpPr>
                <a:spLocks/>
              </p:cNvSpPr>
              <p:nvPr/>
            </p:nvSpPr>
            <p:spPr bwMode="auto">
              <a:xfrm>
                <a:off x="9777413" y="3184526"/>
                <a:ext cx="109537" cy="238125"/>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8" name="Rectangle 102"/>
              <p:cNvSpPr>
                <a:spLocks noChangeArrowheads="1"/>
              </p:cNvSpPr>
              <p:nvPr/>
            </p:nvSpPr>
            <p:spPr bwMode="auto">
              <a:xfrm>
                <a:off x="10347325" y="3109913"/>
                <a:ext cx="331787" cy="404813"/>
              </a:xfrm>
              <a:prstGeom prst="rect">
                <a:avLst/>
              </a:pr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9" name="Freeform 103"/>
              <p:cNvSpPr>
                <a:spLocks/>
              </p:cNvSpPr>
              <p:nvPr/>
            </p:nvSpPr>
            <p:spPr bwMode="auto">
              <a:xfrm>
                <a:off x="10439400" y="3184526"/>
                <a:ext cx="111125" cy="238125"/>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0" name="Rectangle 104"/>
              <p:cNvSpPr>
                <a:spLocks noChangeArrowheads="1"/>
              </p:cNvSpPr>
              <p:nvPr/>
            </p:nvSpPr>
            <p:spPr bwMode="auto">
              <a:xfrm>
                <a:off x="10347325" y="3514726"/>
                <a:ext cx="331787"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1" name="Freeform 105"/>
              <p:cNvSpPr>
                <a:spLocks noEditPoints="1"/>
              </p:cNvSpPr>
              <p:nvPr/>
            </p:nvSpPr>
            <p:spPr bwMode="auto">
              <a:xfrm>
                <a:off x="10420350" y="358933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grpSp>
        <p:grpSp>
          <p:nvGrpSpPr>
            <p:cNvPr id="296" name="Group 295"/>
            <p:cNvGrpSpPr/>
            <p:nvPr/>
          </p:nvGrpSpPr>
          <p:grpSpPr>
            <a:xfrm>
              <a:off x="6997700" y="1252538"/>
              <a:ext cx="2908300" cy="1195388"/>
              <a:chOff x="6997700" y="1252538"/>
              <a:chExt cx="2908300" cy="1195388"/>
            </a:xfrm>
          </p:grpSpPr>
          <p:sp>
            <p:nvSpPr>
              <p:cNvPr id="252" name="Rectangle 86"/>
              <p:cNvSpPr>
                <a:spLocks noChangeArrowheads="1"/>
              </p:cNvSpPr>
              <p:nvPr/>
            </p:nvSpPr>
            <p:spPr bwMode="auto">
              <a:xfrm>
                <a:off x="8580438" y="1252538"/>
                <a:ext cx="331787" cy="404813"/>
              </a:xfrm>
              <a:prstGeom prst="rect">
                <a:avLst/>
              </a:pr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3" name="Freeform 87"/>
              <p:cNvSpPr>
                <a:spLocks/>
              </p:cNvSpPr>
              <p:nvPr/>
            </p:nvSpPr>
            <p:spPr bwMode="auto">
              <a:xfrm>
                <a:off x="8672513" y="1325563"/>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4" name="Rectangle 88"/>
              <p:cNvSpPr>
                <a:spLocks noChangeArrowheads="1"/>
              </p:cNvSpPr>
              <p:nvPr/>
            </p:nvSpPr>
            <p:spPr bwMode="auto">
              <a:xfrm>
                <a:off x="8912225" y="1252538"/>
                <a:ext cx="330200"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5" name="Freeform 89"/>
              <p:cNvSpPr>
                <a:spLocks noEditPoints="1"/>
              </p:cNvSpPr>
              <p:nvPr/>
            </p:nvSpPr>
            <p:spPr bwMode="auto">
              <a:xfrm>
                <a:off x="8985250" y="1325563"/>
                <a:ext cx="166687"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6" name="Rectangle 90"/>
              <p:cNvSpPr>
                <a:spLocks noChangeArrowheads="1"/>
              </p:cNvSpPr>
              <p:nvPr/>
            </p:nvSpPr>
            <p:spPr bwMode="auto">
              <a:xfrm>
                <a:off x="9242425" y="1657351"/>
                <a:ext cx="331787" cy="385763"/>
              </a:xfrm>
              <a:prstGeom prst="rect">
                <a:avLst/>
              </a:pr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7" name="Freeform 91"/>
              <p:cNvSpPr>
                <a:spLocks/>
              </p:cNvSpPr>
              <p:nvPr/>
            </p:nvSpPr>
            <p:spPr bwMode="auto">
              <a:xfrm>
                <a:off x="9334500" y="1730376"/>
                <a:ext cx="111125" cy="239713"/>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8" name="Rectangle 92"/>
              <p:cNvSpPr>
                <a:spLocks noChangeArrowheads="1"/>
              </p:cNvSpPr>
              <p:nvPr/>
            </p:nvSpPr>
            <p:spPr bwMode="auto">
              <a:xfrm>
                <a:off x="9574213" y="1657351"/>
                <a:ext cx="331787" cy="38576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9" name="Freeform 93"/>
              <p:cNvSpPr>
                <a:spLocks noEditPoints="1"/>
              </p:cNvSpPr>
              <p:nvPr/>
            </p:nvSpPr>
            <p:spPr bwMode="auto">
              <a:xfrm>
                <a:off x="9648825" y="1730376"/>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0" name="Rectangle 94"/>
              <p:cNvSpPr>
                <a:spLocks noChangeArrowheads="1"/>
              </p:cNvSpPr>
              <p:nvPr/>
            </p:nvSpPr>
            <p:spPr bwMode="auto">
              <a:xfrm>
                <a:off x="8912225" y="1657351"/>
                <a:ext cx="330200" cy="385763"/>
              </a:xfrm>
              <a:prstGeom prst="rect">
                <a:avLst/>
              </a:prstGeom>
              <a:solidFill>
                <a:schemeClr val="bg1"/>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1" name="Freeform 95"/>
              <p:cNvSpPr>
                <a:spLocks/>
              </p:cNvSpPr>
              <p:nvPr/>
            </p:nvSpPr>
            <p:spPr bwMode="auto">
              <a:xfrm>
                <a:off x="9004300" y="1730376"/>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2" name="Rectangle 96"/>
              <p:cNvSpPr>
                <a:spLocks noChangeArrowheads="1"/>
              </p:cNvSpPr>
              <p:nvPr/>
            </p:nvSpPr>
            <p:spPr bwMode="auto">
              <a:xfrm>
                <a:off x="9242425" y="2062163"/>
                <a:ext cx="331787" cy="38576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3" name="Freeform 97"/>
              <p:cNvSpPr>
                <a:spLocks noEditPoints="1"/>
              </p:cNvSpPr>
              <p:nvPr/>
            </p:nvSpPr>
            <p:spPr bwMode="auto">
              <a:xfrm>
                <a:off x="9317038" y="2135188"/>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2" name="Rectangle 106"/>
              <p:cNvSpPr>
                <a:spLocks noChangeArrowheads="1"/>
              </p:cNvSpPr>
              <p:nvPr/>
            </p:nvSpPr>
            <p:spPr bwMode="auto">
              <a:xfrm>
                <a:off x="6997700" y="1362076"/>
                <a:ext cx="331787"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3" name="Freeform 107"/>
              <p:cNvSpPr>
                <a:spLocks noEditPoints="1"/>
              </p:cNvSpPr>
              <p:nvPr/>
            </p:nvSpPr>
            <p:spPr bwMode="auto">
              <a:xfrm>
                <a:off x="7070725" y="143668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4" name="Rectangle 108"/>
              <p:cNvSpPr>
                <a:spLocks noChangeArrowheads="1"/>
              </p:cNvSpPr>
              <p:nvPr/>
            </p:nvSpPr>
            <p:spPr bwMode="auto">
              <a:xfrm>
                <a:off x="7346950" y="1362076"/>
                <a:ext cx="312737" cy="404813"/>
              </a:xfrm>
              <a:prstGeom prst="rect">
                <a:avLst/>
              </a:prstGeom>
              <a:solidFill>
                <a:schemeClr val="bg1"/>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5" name="Freeform 109"/>
              <p:cNvSpPr>
                <a:spLocks/>
              </p:cNvSpPr>
              <p:nvPr/>
            </p:nvSpPr>
            <p:spPr bwMode="auto">
              <a:xfrm>
                <a:off x="7421563" y="1454151"/>
                <a:ext cx="128587" cy="220663"/>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grpSp>
        <p:grpSp>
          <p:nvGrpSpPr>
            <p:cNvPr id="298" name="Group 297"/>
            <p:cNvGrpSpPr/>
            <p:nvPr/>
          </p:nvGrpSpPr>
          <p:grpSpPr>
            <a:xfrm>
              <a:off x="5654676" y="2908301"/>
              <a:ext cx="681036" cy="809625"/>
              <a:chOff x="5654676" y="2908301"/>
              <a:chExt cx="681036" cy="809625"/>
            </a:xfrm>
          </p:grpSpPr>
          <p:sp>
            <p:nvSpPr>
              <p:cNvPr id="276" name="Rectangle 110"/>
              <p:cNvSpPr>
                <a:spLocks noChangeArrowheads="1"/>
              </p:cNvSpPr>
              <p:nvPr/>
            </p:nvSpPr>
            <p:spPr bwMode="auto">
              <a:xfrm>
                <a:off x="5654676" y="3313113"/>
                <a:ext cx="330200"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7" name="Freeform 111"/>
              <p:cNvSpPr>
                <a:spLocks/>
              </p:cNvSpPr>
              <p:nvPr/>
            </p:nvSpPr>
            <p:spPr bwMode="auto">
              <a:xfrm>
                <a:off x="5746750" y="3386138"/>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8" name="Rectangle 112"/>
              <p:cNvSpPr>
                <a:spLocks noChangeArrowheads="1"/>
              </p:cNvSpPr>
              <p:nvPr/>
            </p:nvSpPr>
            <p:spPr bwMode="auto">
              <a:xfrm>
                <a:off x="6003925" y="2908301"/>
                <a:ext cx="331787" cy="385763"/>
              </a:xfrm>
              <a:prstGeom prst="rect">
                <a:avLst/>
              </a:pr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9" name="Freeform 113"/>
              <p:cNvSpPr>
                <a:spLocks/>
              </p:cNvSpPr>
              <p:nvPr/>
            </p:nvSpPr>
            <p:spPr bwMode="auto">
              <a:xfrm>
                <a:off x="6096000" y="2981326"/>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grpSp>
        <p:grpSp>
          <p:nvGrpSpPr>
            <p:cNvPr id="299" name="Group 298"/>
            <p:cNvGrpSpPr/>
            <p:nvPr/>
          </p:nvGrpSpPr>
          <p:grpSpPr>
            <a:xfrm>
              <a:off x="6481763" y="4656138"/>
              <a:ext cx="1308100" cy="809626"/>
              <a:chOff x="6481763" y="4656138"/>
              <a:chExt cx="1308100" cy="809626"/>
            </a:xfrm>
          </p:grpSpPr>
          <p:sp>
            <p:nvSpPr>
              <p:cNvPr id="280" name="Rectangle 114"/>
              <p:cNvSpPr>
                <a:spLocks noChangeArrowheads="1"/>
              </p:cNvSpPr>
              <p:nvPr/>
            </p:nvSpPr>
            <p:spPr bwMode="auto">
              <a:xfrm>
                <a:off x="6813550" y="4656138"/>
                <a:ext cx="331787"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81" name="Freeform 115"/>
              <p:cNvSpPr>
                <a:spLocks noEditPoints="1"/>
              </p:cNvSpPr>
              <p:nvPr/>
            </p:nvSpPr>
            <p:spPr bwMode="auto">
              <a:xfrm>
                <a:off x="6886575"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82" name="Rectangle 116"/>
              <p:cNvSpPr>
                <a:spLocks noChangeArrowheads="1"/>
              </p:cNvSpPr>
              <p:nvPr/>
            </p:nvSpPr>
            <p:spPr bwMode="auto">
              <a:xfrm>
                <a:off x="6481763" y="5060951"/>
                <a:ext cx="331787"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83" name="Freeform 117"/>
              <p:cNvSpPr>
                <a:spLocks noEditPoints="1"/>
              </p:cNvSpPr>
              <p:nvPr/>
            </p:nvSpPr>
            <p:spPr bwMode="auto">
              <a:xfrm>
                <a:off x="6556375" y="5133976"/>
                <a:ext cx="165100"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84" name="Rectangle 118"/>
              <p:cNvSpPr>
                <a:spLocks noChangeArrowheads="1"/>
              </p:cNvSpPr>
              <p:nvPr/>
            </p:nvSpPr>
            <p:spPr bwMode="auto">
              <a:xfrm>
                <a:off x="7145338" y="4656138"/>
                <a:ext cx="330200"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85" name="Freeform 119"/>
              <p:cNvSpPr>
                <a:spLocks noEditPoints="1"/>
              </p:cNvSpPr>
              <p:nvPr/>
            </p:nvSpPr>
            <p:spPr bwMode="auto">
              <a:xfrm>
                <a:off x="7218363"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86" name="Rectangle 120"/>
              <p:cNvSpPr>
                <a:spLocks noChangeArrowheads="1"/>
              </p:cNvSpPr>
              <p:nvPr/>
            </p:nvSpPr>
            <p:spPr bwMode="auto">
              <a:xfrm>
                <a:off x="7475538" y="4656138"/>
                <a:ext cx="314325" cy="404813"/>
              </a:xfrm>
              <a:prstGeom prst="rect">
                <a:avLst/>
              </a:prstGeom>
              <a:solidFill>
                <a:schemeClr val="bg1"/>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87" name="Freeform 121"/>
              <p:cNvSpPr>
                <a:spLocks/>
              </p:cNvSpPr>
              <p:nvPr/>
            </p:nvSpPr>
            <p:spPr bwMode="auto">
              <a:xfrm>
                <a:off x="7550150" y="4748213"/>
                <a:ext cx="128587" cy="220663"/>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grpSp>
      </p:grpSp>
      <p:sp>
        <p:nvSpPr>
          <p:cNvPr id="171" name="Freeform 5" hidden="1"/>
          <p:cNvSpPr>
            <a:spLocks noEditPoints="1"/>
          </p:cNvSpPr>
          <p:nvPr/>
        </p:nvSpPr>
        <p:spPr bwMode="auto">
          <a:xfrm>
            <a:off x="6096049" y="2300770"/>
            <a:ext cx="4893881" cy="4414649"/>
          </a:xfrm>
          <a:custGeom>
            <a:avLst/>
            <a:gdLst>
              <a:gd name="T0" fmla="*/ 182 w 266"/>
              <a:gd name="T1" fmla="*/ 112 h 240"/>
              <a:gd name="T2" fmla="*/ 204 w 266"/>
              <a:gd name="T3" fmla="*/ 105 h 240"/>
              <a:gd name="T4" fmla="*/ 173 w 266"/>
              <a:gd name="T5" fmla="*/ 72 h 240"/>
              <a:gd name="T6" fmla="*/ 163 w 266"/>
              <a:gd name="T7" fmla="*/ 70 h 240"/>
              <a:gd name="T8" fmla="*/ 166 w 266"/>
              <a:gd name="T9" fmla="*/ 50 h 240"/>
              <a:gd name="T10" fmla="*/ 167 w 266"/>
              <a:gd name="T11" fmla="*/ 43 h 240"/>
              <a:gd name="T12" fmla="*/ 166 w 266"/>
              <a:gd name="T13" fmla="*/ 30 h 240"/>
              <a:gd name="T14" fmla="*/ 156 w 266"/>
              <a:gd name="T15" fmla="*/ 0 h 240"/>
              <a:gd name="T16" fmla="*/ 30 w 266"/>
              <a:gd name="T17" fmla="*/ 84 h 240"/>
              <a:gd name="T18" fmla="*/ 80 w 266"/>
              <a:gd name="T19" fmla="*/ 94 h 240"/>
              <a:gd name="T20" fmla="*/ 71 w 266"/>
              <a:gd name="T21" fmla="*/ 107 h 240"/>
              <a:gd name="T22" fmla="*/ 114 w 266"/>
              <a:gd name="T23" fmla="*/ 112 h 240"/>
              <a:gd name="T24" fmla="*/ 0 w 266"/>
              <a:gd name="T25" fmla="*/ 131 h 240"/>
              <a:gd name="T26" fmla="*/ 10 w 266"/>
              <a:gd name="T27" fmla="*/ 139 h 240"/>
              <a:gd name="T28" fmla="*/ 113 w 266"/>
              <a:gd name="T29" fmla="*/ 123 h 240"/>
              <a:gd name="T30" fmla="*/ 114 w 266"/>
              <a:gd name="T31" fmla="*/ 124 h 240"/>
              <a:gd name="T32" fmla="*/ 115 w 266"/>
              <a:gd name="T33" fmla="*/ 126 h 240"/>
              <a:gd name="T34" fmla="*/ 118 w 266"/>
              <a:gd name="T35" fmla="*/ 127 h 240"/>
              <a:gd name="T36" fmla="*/ 117 w 266"/>
              <a:gd name="T37" fmla="*/ 128 h 240"/>
              <a:gd name="T38" fmla="*/ 114 w 266"/>
              <a:gd name="T39" fmla="*/ 139 h 240"/>
              <a:gd name="T40" fmla="*/ 114 w 266"/>
              <a:gd name="T41" fmla="*/ 141 h 240"/>
              <a:gd name="T42" fmla="*/ 116 w 266"/>
              <a:gd name="T43" fmla="*/ 142 h 240"/>
              <a:gd name="T44" fmla="*/ 120 w 266"/>
              <a:gd name="T45" fmla="*/ 143 h 240"/>
              <a:gd name="T46" fmla="*/ 122 w 266"/>
              <a:gd name="T47" fmla="*/ 155 h 240"/>
              <a:gd name="T48" fmla="*/ 123 w 266"/>
              <a:gd name="T49" fmla="*/ 162 h 240"/>
              <a:gd name="T50" fmla="*/ 110 w 266"/>
              <a:gd name="T51" fmla="*/ 173 h 240"/>
              <a:gd name="T52" fmla="*/ 110 w 266"/>
              <a:gd name="T53" fmla="*/ 174 h 240"/>
              <a:gd name="T54" fmla="*/ 111 w 266"/>
              <a:gd name="T55" fmla="*/ 175 h 240"/>
              <a:gd name="T56" fmla="*/ 112 w 266"/>
              <a:gd name="T57" fmla="*/ 177 h 240"/>
              <a:gd name="T58" fmla="*/ 114 w 266"/>
              <a:gd name="T59" fmla="*/ 178 h 240"/>
              <a:gd name="T60" fmla="*/ 116 w 266"/>
              <a:gd name="T61" fmla="*/ 178 h 240"/>
              <a:gd name="T62" fmla="*/ 122 w 266"/>
              <a:gd name="T63" fmla="*/ 179 h 240"/>
              <a:gd name="T64" fmla="*/ 123 w 266"/>
              <a:gd name="T65" fmla="*/ 235 h 240"/>
              <a:gd name="T66" fmla="*/ 141 w 266"/>
              <a:gd name="T67" fmla="*/ 229 h 240"/>
              <a:gd name="T68" fmla="*/ 154 w 266"/>
              <a:gd name="T69" fmla="*/ 229 h 240"/>
              <a:gd name="T70" fmla="*/ 171 w 266"/>
              <a:gd name="T71" fmla="*/ 235 h 240"/>
              <a:gd name="T72" fmla="*/ 173 w 266"/>
              <a:gd name="T73" fmla="*/ 179 h 240"/>
              <a:gd name="T74" fmla="*/ 179 w 266"/>
              <a:gd name="T75" fmla="*/ 178 h 240"/>
              <a:gd name="T76" fmla="*/ 181 w 266"/>
              <a:gd name="T77" fmla="*/ 178 h 240"/>
              <a:gd name="T78" fmla="*/ 183 w 266"/>
              <a:gd name="T79" fmla="*/ 177 h 240"/>
              <a:gd name="T80" fmla="*/ 184 w 266"/>
              <a:gd name="T81" fmla="*/ 175 h 240"/>
              <a:gd name="T82" fmla="*/ 185 w 266"/>
              <a:gd name="T83" fmla="*/ 174 h 240"/>
              <a:gd name="T84" fmla="*/ 185 w 266"/>
              <a:gd name="T85" fmla="*/ 173 h 240"/>
              <a:gd name="T86" fmla="*/ 172 w 266"/>
              <a:gd name="T87" fmla="*/ 162 h 240"/>
              <a:gd name="T88" fmla="*/ 173 w 266"/>
              <a:gd name="T89" fmla="*/ 155 h 240"/>
              <a:gd name="T90" fmla="*/ 175 w 266"/>
              <a:gd name="T91" fmla="*/ 143 h 240"/>
              <a:gd name="T92" fmla="*/ 179 w 266"/>
              <a:gd name="T93" fmla="*/ 142 h 240"/>
              <a:gd name="T94" fmla="*/ 181 w 266"/>
              <a:gd name="T95" fmla="*/ 141 h 240"/>
              <a:gd name="T96" fmla="*/ 182 w 266"/>
              <a:gd name="T97" fmla="*/ 139 h 240"/>
              <a:gd name="T98" fmla="*/ 175 w 266"/>
              <a:gd name="T99" fmla="*/ 128 h 240"/>
              <a:gd name="T100" fmla="*/ 179 w 266"/>
              <a:gd name="T101" fmla="*/ 127 h 240"/>
              <a:gd name="T102" fmla="*/ 181 w 266"/>
              <a:gd name="T103" fmla="*/ 125 h 240"/>
              <a:gd name="T104" fmla="*/ 182 w 266"/>
              <a:gd name="T105" fmla="*/ 124 h 240"/>
              <a:gd name="T106" fmla="*/ 257 w 266"/>
              <a:gd name="T107" fmla="*/ 139 h 240"/>
              <a:gd name="T108" fmla="*/ 266 w 266"/>
              <a:gd name="T109" fmla="*/ 131 h 240"/>
              <a:gd name="T110" fmla="*/ 143 w 266"/>
              <a:gd name="T111" fmla="*/ 220 h 240"/>
              <a:gd name="T112" fmla="*/ 143 w 266"/>
              <a:gd name="T113" fmla="*/ 179 h 240"/>
              <a:gd name="T114" fmla="*/ 152 w 266"/>
              <a:gd name="T115" fmla="*/ 17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6" h="240">
                <a:moveTo>
                  <a:pt x="247" y="112"/>
                </a:moveTo>
                <a:cubicBezTo>
                  <a:pt x="182" y="112"/>
                  <a:pt x="182" y="112"/>
                  <a:pt x="182" y="112"/>
                </a:cubicBezTo>
                <a:cubicBezTo>
                  <a:pt x="182" y="112"/>
                  <a:pt x="182" y="112"/>
                  <a:pt x="182" y="112"/>
                </a:cubicBezTo>
                <a:cubicBezTo>
                  <a:pt x="201" y="112"/>
                  <a:pt x="201" y="112"/>
                  <a:pt x="201" y="112"/>
                </a:cubicBezTo>
                <a:cubicBezTo>
                  <a:pt x="201" y="112"/>
                  <a:pt x="202" y="112"/>
                  <a:pt x="202" y="111"/>
                </a:cubicBezTo>
                <a:cubicBezTo>
                  <a:pt x="204" y="109"/>
                  <a:pt x="205" y="107"/>
                  <a:pt x="204" y="105"/>
                </a:cubicBezTo>
                <a:cubicBezTo>
                  <a:pt x="204" y="101"/>
                  <a:pt x="202" y="96"/>
                  <a:pt x="197" y="91"/>
                </a:cubicBezTo>
                <a:cubicBezTo>
                  <a:pt x="189" y="83"/>
                  <a:pt x="177" y="71"/>
                  <a:pt x="174" y="72"/>
                </a:cubicBezTo>
                <a:cubicBezTo>
                  <a:pt x="174" y="72"/>
                  <a:pt x="173" y="72"/>
                  <a:pt x="173" y="72"/>
                </a:cubicBezTo>
                <a:cubicBezTo>
                  <a:pt x="172" y="72"/>
                  <a:pt x="171" y="71"/>
                  <a:pt x="170" y="71"/>
                </a:cubicBezTo>
                <a:cubicBezTo>
                  <a:pt x="167" y="71"/>
                  <a:pt x="167" y="71"/>
                  <a:pt x="167" y="71"/>
                </a:cubicBezTo>
                <a:cubicBezTo>
                  <a:pt x="163" y="70"/>
                  <a:pt x="163" y="70"/>
                  <a:pt x="163" y="70"/>
                </a:cubicBezTo>
                <a:cubicBezTo>
                  <a:pt x="163" y="55"/>
                  <a:pt x="163" y="55"/>
                  <a:pt x="163" y="55"/>
                </a:cubicBezTo>
                <a:cubicBezTo>
                  <a:pt x="164" y="53"/>
                  <a:pt x="165" y="52"/>
                  <a:pt x="165" y="50"/>
                </a:cubicBezTo>
                <a:cubicBezTo>
                  <a:pt x="166" y="50"/>
                  <a:pt x="166" y="50"/>
                  <a:pt x="166" y="50"/>
                </a:cubicBezTo>
                <a:cubicBezTo>
                  <a:pt x="166" y="50"/>
                  <a:pt x="167" y="50"/>
                  <a:pt x="167" y="49"/>
                </a:cubicBezTo>
                <a:cubicBezTo>
                  <a:pt x="168" y="44"/>
                  <a:pt x="168" y="44"/>
                  <a:pt x="168" y="44"/>
                </a:cubicBezTo>
                <a:cubicBezTo>
                  <a:pt x="168" y="44"/>
                  <a:pt x="168" y="43"/>
                  <a:pt x="167" y="43"/>
                </a:cubicBezTo>
                <a:cubicBezTo>
                  <a:pt x="167" y="43"/>
                  <a:pt x="167" y="43"/>
                  <a:pt x="167" y="43"/>
                </a:cubicBezTo>
                <a:cubicBezTo>
                  <a:pt x="167" y="43"/>
                  <a:pt x="166" y="43"/>
                  <a:pt x="166" y="43"/>
                </a:cubicBezTo>
                <a:cubicBezTo>
                  <a:pt x="167" y="38"/>
                  <a:pt x="168" y="34"/>
                  <a:pt x="166" y="30"/>
                </a:cubicBezTo>
                <a:cubicBezTo>
                  <a:pt x="166" y="28"/>
                  <a:pt x="165" y="25"/>
                  <a:pt x="163" y="23"/>
                </a:cubicBezTo>
                <a:cubicBezTo>
                  <a:pt x="163" y="5"/>
                  <a:pt x="163" y="5"/>
                  <a:pt x="163" y="5"/>
                </a:cubicBezTo>
                <a:cubicBezTo>
                  <a:pt x="163" y="3"/>
                  <a:pt x="160" y="0"/>
                  <a:pt x="156" y="0"/>
                </a:cubicBezTo>
                <a:cubicBezTo>
                  <a:pt x="37" y="0"/>
                  <a:pt x="37" y="0"/>
                  <a:pt x="37" y="0"/>
                </a:cubicBezTo>
                <a:cubicBezTo>
                  <a:pt x="33" y="0"/>
                  <a:pt x="30" y="3"/>
                  <a:pt x="30" y="5"/>
                </a:cubicBezTo>
                <a:cubicBezTo>
                  <a:pt x="30" y="84"/>
                  <a:pt x="30" y="84"/>
                  <a:pt x="30" y="84"/>
                </a:cubicBezTo>
                <a:cubicBezTo>
                  <a:pt x="30" y="87"/>
                  <a:pt x="33" y="90"/>
                  <a:pt x="37" y="90"/>
                </a:cubicBezTo>
                <a:cubicBezTo>
                  <a:pt x="80" y="90"/>
                  <a:pt x="80" y="90"/>
                  <a:pt x="80" y="90"/>
                </a:cubicBezTo>
                <a:cubicBezTo>
                  <a:pt x="80" y="94"/>
                  <a:pt x="80" y="94"/>
                  <a:pt x="80" y="94"/>
                </a:cubicBezTo>
                <a:cubicBezTo>
                  <a:pt x="80" y="104"/>
                  <a:pt x="80" y="104"/>
                  <a:pt x="80" y="104"/>
                </a:cubicBezTo>
                <a:cubicBezTo>
                  <a:pt x="74" y="104"/>
                  <a:pt x="74" y="104"/>
                  <a:pt x="74" y="104"/>
                </a:cubicBezTo>
                <a:cubicBezTo>
                  <a:pt x="72" y="104"/>
                  <a:pt x="71" y="105"/>
                  <a:pt x="71" y="107"/>
                </a:cubicBezTo>
                <a:cubicBezTo>
                  <a:pt x="71" y="112"/>
                  <a:pt x="71" y="112"/>
                  <a:pt x="71" y="112"/>
                </a:cubicBezTo>
                <a:cubicBezTo>
                  <a:pt x="94" y="112"/>
                  <a:pt x="94" y="112"/>
                  <a:pt x="94" y="112"/>
                </a:cubicBezTo>
                <a:cubicBezTo>
                  <a:pt x="114" y="112"/>
                  <a:pt x="114" y="112"/>
                  <a:pt x="114" y="112"/>
                </a:cubicBezTo>
                <a:cubicBezTo>
                  <a:pt x="114" y="112"/>
                  <a:pt x="114" y="112"/>
                  <a:pt x="114" y="112"/>
                </a:cubicBezTo>
                <a:cubicBezTo>
                  <a:pt x="20" y="112"/>
                  <a:pt x="20" y="112"/>
                  <a:pt x="20" y="112"/>
                </a:cubicBezTo>
                <a:cubicBezTo>
                  <a:pt x="9" y="112"/>
                  <a:pt x="0" y="120"/>
                  <a:pt x="0" y="131"/>
                </a:cubicBezTo>
                <a:cubicBezTo>
                  <a:pt x="0" y="224"/>
                  <a:pt x="0" y="224"/>
                  <a:pt x="0" y="224"/>
                </a:cubicBezTo>
                <a:cubicBezTo>
                  <a:pt x="10" y="224"/>
                  <a:pt x="10" y="224"/>
                  <a:pt x="10" y="224"/>
                </a:cubicBezTo>
                <a:cubicBezTo>
                  <a:pt x="10" y="139"/>
                  <a:pt x="10" y="139"/>
                  <a:pt x="10" y="139"/>
                </a:cubicBezTo>
                <a:cubicBezTo>
                  <a:pt x="10" y="130"/>
                  <a:pt x="19" y="122"/>
                  <a:pt x="29" y="122"/>
                </a:cubicBezTo>
                <a:cubicBezTo>
                  <a:pt x="113" y="122"/>
                  <a:pt x="113" y="122"/>
                  <a:pt x="113" y="122"/>
                </a:cubicBezTo>
                <a:cubicBezTo>
                  <a:pt x="113" y="122"/>
                  <a:pt x="113" y="123"/>
                  <a:pt x="113" y="123"/>
                </a:cubicBezTo>
                <a:cubicBezTo>
                  <a:pt x="113" y="123"/>
                  <a:pt x="113" y="123"/>
                  <a:pt x="114" y="124"/>
                </a:cubicBezTo>
                <a:cubicBezTo>
                  <a:pt x="114" y="124"/>
                  <a:pt x="114" y="124"/>
                  <a:pt x="114" y="124"/>
                </a:cubicBezTo>
                <a:cubicBezTo>
                  <a:pt x="114" y="124"/>
                  <a:pt x="114" y="124"/>
                  <a:pt x="114" y="124"/>
                </a:cubicBezTo>
                <a:cubicBezTo>
                  <a:pt x="114" y="124"/>
                  <a:pt x="114" y="125"/>
                  <a:pt x="115" y="125"/>
                </a:cubicBezTo>
                <a:cubicBezTo>
                  <a:pt x="115" y="125"/>
                  <a:pt x="115" y="125"/>
                  <a:pt x="115" y="126"/>
                </a:cubicBezTo>
                <a:cubicBezTo>
                  <a:pt x="115" y="126"/>
                  <a:pt x="115" y="126"/>
                  <a:pt x="115" y="126"/>
                </a:cubicBezTo>
                <a:cubicBezTo>
                  <a:pt x="115" y="126"/>
                  <a:pt x="116" y="126"/>
                  <a:pt x="116" y="127"/>
                </a:cubicBezTo>
                <a:cubicBezTo>
                  <a:pt x="116" y="127"/>
                  <a:pt x="116" y="127"/>
                  <a:pt x="116" y="127"/>
                </a:cubicBezTo>
                <a:cubicBezTo>
                  <a:pt x="117" y="127"/>
                  <a:pt x="117" y="127"/>
                  <a:pt x="118" y="127"/>
                </a:cubicBezTo>
                <a:cubicBezTo>
                  <a:pt x="118" y="127"/>
                  <a:pt x="118" y="128"/>
                  <a:pt x="118" y="128"/>
                </a:cubicBezTo>
                <a:cubicBezTo>
                  <a:pt x="119" y="128"/>
                  <a:pt x="119" y="128"/>
                  <a:pt x="120" y="128"/>
                </a:cubicBezTo>
                <a:cubicBezTo>
                  <a:pt x="119" y="128"/>
                  <a:pt x="118" y="128"/>
                  <a:pt x="117" y="128"/>
                </a:cubicBezTo>
                <a:cubicBezTo>
                  <a:pt x="115" y="129"/>
                  <a:pt x="113" y="131"/>
                  <a:pt x="113" y="133"/>
                </a:cubicBezTo>
                <a:cubicBezTo>
                  <a:pt x="113" y="138"/>
                  <a:pt x="113" y="138"/>
                  <a:pt x="113" y="138"/>
                </a:cubicBezTo>
                <a:cubicBezTo>
                  <a:pt x="113" y="138"/>
                  <a:pt x="113" y="139"/>
                  <a:pt x="114" y="139"/>
                </a:cubicBezTo>
                <a:cubicBezTo>
                  <a:pt x="113" y="139"/>
                  <a:pt x="113" y="139"/>
                  <a:pt x="113" y="139"/>
                </a:cubicBezTo>
                <a:cubicBezTo>
                  <a:pt x="114" y="139"/>
                  <a:pt x="114" y="140"/>
                  <a:pt x="114" y="140"/>
                </a:cubicBezTo>
                <a:cubicBezTo>
                  <a:pt x="114" y="140"/>
                  <a:pt x="114" y="141"/>
                  <a:pt x="114" y="141"/>
                </a:cubicBezTo>
                <a:cubicBezTo>
                  <a:pt x="114" y="141"/>
                  <a:pt x="115" y="141"/>
                  <a:pt x="115" y="141"/>
                </a:cubicBezTo>
                <a:cubicBezTo>
                  <a:pt x="115" y="141"/>
                  <a:pt x="115" y="142"/>
                  <a:pt x="116" y="142"/>
                </a:cubicBezTo>
                <a:cubicBezTo>
                  <a:pt x="116" y="142"/>
                  <a:pt x="116" y="142"/>
                  <a:pt x="116" y="142"/>
                </a:cubicBezTo>
                <a:cubicBezTo>
                  <a:pt x="117" y="143"/>
                  <a:pt x="117" y="143"/>
                  <a:pt x="118" y="143"/>
                </a:cubicBezTo>
                <a:cubicBezTo>
                  <a:pt x="118" y="143"/>
                  <a:pt x="118" y="143"/>
                  <a:pt x="118" y="143"/>
                </a:cubicBezTo>
                <a:cubicBezTo>
                  <a:pt x="119" y="143"/>
                  <a:pt x="119" y="143"/>
                  <a:pt x="120" y="143"/>
                </a:cubicBezTo>
                <a:cubicBezTo>
                  <a:pt x="122" y="143"/>
                  <a:pt x="122" y="143"/>
                  <a:pt x="122" y="143"/>
                </a:cubicBezTo>
                <a:cubicBezTo>
                  <a:pt x="122" y="155"/>
                  <a:pt x="122" y="155"/>
                  <a:pt x="122" y="155"/>
                </a:cubicBezTo>
                <a:cubicBezTo>
                  <a:pt x="122" y="155"/>
                  <a:pt x="122" y="155"/>
                  <a:pt x="122" y="155"/>
                </a:cubicBezTo>
                <a:cubicBezTo>
                  <a:pt x="122" y="156"/>
                  <a:pt x="122" y="156"/>
                  <a:pt x="122" y="157"/>
                </a:cubicBezTo>
                <a:cubicBezTo>
                  <a:pt x="122" y="159"/>
                  <a:pt x="122" y="160"/>
                  <a:pt x="123" y="161"/>
                </a:cubicBezTo>
                <a:cubicBezTo>
                  <a:pt x="123" y="162"/>
                  <a:pt x="123" y="162"/>
                  <a:pt x="123" y="162"/>
                </a:cubicBezTo>
                <a:cubicBezTo>
                  <a:pt x="118" y="162"/>
                  <a:pt x="118" y="162"/>
                  <a:pt x="118" y="162"/>
                </a:cubicBezTo>
                <a:cubicBezTo>
                  <a:pt x="114" y="162"/>
                  <a:pt x="110" y="165"/>
                  <a:pt x="110" y="167"/>
                </a:cubicBezTo>
                <a:cubicBezTo>
                  <a:pt x="110" y="173"/>
                  <a:pt x="110" y="173"/>
                  <a:pt x="110" y="173"/>
                </a:cubicBezTo>
                <a:cubicBezTo>
                  <a:pt x="110" y="174"/>
                  <a:pt x="110" y="174"/>
                  <a:pt x="110" y="174"/>
                </a:cubicBezTo>
                <a:cubicBezTo>
                  <a:pt x="110" y="174"/>
                  <a:pt x="110" y="174"/>
                  <a:pt x="110" y="174"/>
                </a:cubicBezTo>
                <a:cubicBezTo>
                  <a:pt x="110" y="174"/>
                  <a:pt x="110" y="174"/>
                  <a:pt x="110" y="174"/>
                </a:cubicBezTo>
                <a:cubicBezTo>
                  <a:pt x="110" y="174"/>
                  <a:pt x="110" y="174"/>
                  <a:pt x="110" y="175"/>
                </a:cubicBezTo>
                <a:cubicBezTo>
                  <a:pt x="110" y="175"/>
                  <a:pt x="111" y="175"/>
                  <a:pt x="111" y="175"/>
                </a:cubicBezTo>
                <a:cubicBezTo>
                  <a:pt x="111" y="175"/>
                  <a:pt x="111" y="175"/>
                  <a:pt x="111" y="175"/>
                </a:cubicBezTo>
                <a:cubicBezTo>
                  <a:pt x="111" y="176"/>
                  <a:pt x="111" y="176"/>
                  <a:pt x="111" y="176"/>
                </a:cubicBezTo>
                <a:cubicBezTo>
                  <a:pt x="111" y="176"/>
                  <a:pt x="111" y="176"/>
                  <a:pt x="112" y="176"/>
                </a:cubicBezTo>
                <a:cubicBezTo>
                  <a:pt x="112" y="176"/>
                  <a:pt x="112" y="177"/>
                  <a:pt x="112" y="177"/>
                </a:cubicBezTo>
                <a:cubicBezTo>
                  <a:pt x="112" y="177"/>
                  <a:pt x="112" y="177"/>
                  <a:pt x="113" y="177"/>
                </a:cubicBezTo>
                <a:cubicBezTo>
                  <a:pt x="113" y="177"/>
                  <a:pt x="113" y="177"/>
                  <a:pt x="113" y="177"/>
                </a:cubicBezTo>
                <a:cubicBezTo>
                  <a:pt x="113" y="178"/>
                  <a:pt x="114" y="178"/>
                  <a:pt x="114" y="178"/>
                </a:cubicBezTo>
                <a:cubicBezTo>
                  <a:pt x="114" y="178"/>
                  <a:pt x="114" y="178"/>
                  <a:pt x="115" y="178"/>
                </a:cubicBezTo>
                <a:cubicBezTo>
                  <a:pt x="115" y="178"/>
                  <a:pt x="115" y="178"/>
                  <a:pt x="115" y="178"/>
                </a:cubicBezTo>
                <a:cubicBezTo>
                  <a:pt x="115" y="178"/>
                  <a:pt x="116" y="178"/>
                  <a:pt x="116" y="178"/>
                </a:cubicBezTo>
                <a:cubicBezTo>
                  <a:pt x="116" y="178"/>
                  <a:pt x="116" y="178"/>
                  <a:pt x="117" y="178"/>
                </a:cubicBezTo>
                <a:cubicBezTo>
                  <a:pt x="117" y="178"/>
                  <a:pt x="118" y="179"/>
                  <a:pt x="118" y="179"/>
                </a:cubicBezTo>
                <a:cubicBezTo>
                  <a:pt x="122" y="179"/>
                  <a:pt x="122" y="179"/>
                  <a:pt x="122" y="179"/>
                </a:cubicBezTo>
                <a:cubicBezTo>
                  <a:pt x="122" y="229"/>
                  <a:pt x="122" y="229"/>
                  <a:pt x="122" y="229"/>
                </a:cubicBezTo>
                <a:cubicBezTo>
                  <a:pt x="122" y="230"/>
                  <a:pt x="123" y="232"/>
                  <a:pt x="123" y="233"/>
                </a:cubicBezTo>
                <a:cubicBezTo>
                  <a:pt x="123" y="234"/>
                  <a:pt x="123" y="234"/>
                  <a:pt x="123" y="235"/>
                </a:cubicBezTo>
                <a:cubicBezTo>
                  <a:pt x="123" y="238"/>
                  <a:pt x="125" y="240"/>
                  <a:pt x="128" y="240"/>
                </a:cubicBezTo>
                <a:cubicBezTo>
                  <a:pt x="130" y="240"/>
                  <a:pt x="132" y="239"/>
                  <a:pt x="133" y="238"/>
                </a:cubicBezTo>
                <a:cubicBezTo>
                  <a:pt x="138" y="237"/>
                  <a:pt x="141" y="233"/>
                  <a:pt x="141" y="229"/>
                </a:cubicBezTo>
                <a:cubicBezTo>
                  <a:pt x="141" y="224"/>
                  <a:pt x="141" y="224"/>
                  <a:pt x="141" y="224"/>
                </a:cubicBezTo>
                <a:cubicBezTo>
                  <a:pt x="154" y="224"/>
                  <a:pt x="154" y="224"/>
                  <a:pt x="154" y="224"/>
                </a:cubicBezTo>
                <a:cubicBezTo>
                  <a:pt x="154" y="229"/>
                  <a:pt x="154" y="229"/>
                  <a:pt x="154" y="229"/>
                </a:cubicBezTo>
                <a:cubicBezTo>
                  <a:pt x="154" y="233"/>
                  <a:pt x="157" y="236"/>
                  <a:pt x="161" y="237"/>
                </a:cubicBezTo>
                <a:cubicBezTo>
                  <a:pt x="162" y="239"/>
                  <a:pt x="164" y="240"/>
                  <a:pt x="166" y="240"/>
                </a:cubicBezTo>
                <a:cubicBezTo>
                  <a:pt x="169" y="240"/>
                  <a:pt x="171" y="238"/>
                  <a:pt x="171" y="235"/>
                </a:cubicBezTo>
                <a:cubicBezTo>
                  <a:pt x="171" y="234"/>
                  <a:pt x="171" y="234"/>
                  <a:pt x="171" y="234"/>
                </a:cubicBezTo>
                <a:cubicBezTo>
                  <a:pt x="172" y="233"/>
                  <a:pt x="173" y="231"/>
                  <a:pt x="173" y="229"/>
                </a:cubicBezTo>
                <a:cubicBezTo>
                  <a:pt x="173" y="179"/>
                  <a:pt x="173" y="179"/>
                  <a:pt x="173" y="179"/>
                </a:cubicBezTo>
                <a:cubicBezTo>
                  <a:pt x="177" y="179"/>
                  <a:pt x="177" y="179"/>
                  <a:pt x="177" y="179"/>
                </a:cubicBezTo>
                <a:cubicBezTo>
                  <a:pt x="177" y="179"/>
                  <a:pt x="178" y="178"/>
                  <a:pt x="179" y="178"/>
                </a:cubicBezTo>
                <a:cubicBezTo>
                  <a:pt x="179" y="178"/>
                  <a:pt x="179" y="178"/>
                  <a:pt x="179" y="178"/>
                </a:cubicBezTo>
                <a:cubicBezTo>
                  <a:pt x="179" y="178"/>
                  <a:pt x="180" y="178"/>
                  <a:pt x="180" y="178"/>
                </a:cubicBezTo>
                <a:cubicBezTo>
                  <a:pt x="180" y="178"/>
                  <a:pt x="180" y="178"/>
                  <a:pt x="181" y="178"/>
                </a:cubicBezTo>
                <a:cubicBezTo>
                  <a:pt x="181" y="178"/>
                  <a:pt x="181" y="178"/>
                  <a:pt x="181" y="178"/>
                </a:cubicBezTo>
                <a:cubicBezTo>
                  <a:pt x="181" y="178"/>
                  <a:pt x="182" y="178"/>
                  <a:pt x="182" y="177"/>
                </a:cubicBezTo>
                <a:cubicBezTo>
                  <a:pt x="182" y="177"/>
                  <a:pt x="182" y="177"/>
                  <a:pt x="182" y="177"/>
                </a:cubicBezTo>
                <a:cubicBezTo>
                  <a:pt x="183" y="177"/>
                  <a:pt x="183" y="177"/>
                  <a:pt x="183" y="177"/>
                </a:cubicBezTo>
                <a:cubicBezTo>
                  <a:pt x="183" y="177"/>
                  <a:pt x="183" y="176"/>
                  <a:pt x="183" y="176"/>
                </a:cubicBezTo>
                <a:cubicBezTo>
                  <a:pt x="184" y="176"/>
                  <a:pt x="184" y="176"/>
                  <a:pt x="184" y="176"/>
                </a:cubicBezTo>
                <a:cubicBezTo>
                  <a:pt x="184" y="176"/>
                  <a:pt x="184" y="176"/>
                  <a:pt x="184" y="175"/>
                </a:cubicBezTo>
                <a:cubicBezTo>
                  <a:pt x="184" y="175"/>
                  <a:pt x="184" y="175"/>
                  <a:pt x="184" y="175"/>
                </a:cubicBezTo>
                <a:cubicBezTo>
                  <a:pt x="184" y="175"/>
                  <a:pt x="185" y="175"/>
                  <a:pt x="185" y="175"/>
                </a:cubicBezTo>
                <a:cubicBezTo>
                  <a:pt x="185" y="174"/>
                  <a:pt x="185" y="174"/>
                  <a:pt x="185" y="174"/>
                </a:cubicBezTo>
                <a:cubicBezTo>
                  <a:pt x="185" y="174"/>
                  <a:pt x="185" y="174"/>
                  <a:pt x="185" y="174"/>
                </a:cubicBezTo>
                <a:cubicBezTo>
                  <a:pt x="185" y="174"/>
                  <a:pt x="185" y="174"/>
                  <a:pt x="185" y="174"/>
                </a:cubicBezTo>
                <a:cubicBezTo>
                  <a:pt x="185" y="174"/>
                  <a:pt x="185" y="174"/>
                  <a:pt x="185" y="173"/>
                </a:cubicBezTo>
                <a:cubicBezTo>
                  <a:pt x="185" y="167"/>
                  <a:pt x="185" y="167"/>
                  <a:pt x="185" y="167"/>
                </a:cubicBezTo>
                <a:cubicBezTo>
                  <a:pt x="185" y="165"/>
                  <a:pt x="181" y="162"/>
                  <a:pt x="177" y="162"/>
                </a:cubicBezTo>
                <a:cubicBezTo>
                  <a:pt x="172" y="162"/>
                  <a:pt x="172" y="162"/>
                  <a:pt x="172" y="162"/>
                </a:cubicBezTo>
                <a:cubicBezTo>
                  <a:pt x="172" y="162"/>
                  <a:pt x="172" y="162"/>
                  <a:pt x="171" y="161"/>
                </a:cubicBezTo>
                <a:cubicBezTo>
                  <a:pt x="173" y="160"/>
                  <a:pt x="173" y="159"/>
                  <a:pt x="173" y="157"/>
                </a:cubicBezTo>
                <a:cubicBezTo>
                  <a:pt x="173" y="156"/>
                  <a:pt x="173" y="155"/>
                  <a:pt x="173" y="155"/>
                </a:cubicBezTo>
                <a:cubicBezTo>
                  <a:pt x="174" y="155"/>
                  <a:pt x="174" y="155"/>
                  <a:pt x="174" y="155"/>
                </a:cubicBezTo>
                <a:cubicBezTo>
                  <a:pt x="174" y="143"/>
                  <a:pt x="174" y="143"/>
                  <a:pt x="174" y="143"/>
                </a:cubicBezTo>
                <a:cubicBezTo>
                  <a:pt x="175" y="143"/>
                  <a:pt x="175" y="143"/>
                  <a:pt x="175" y="143"/>
                </a:cubicBezTo>
                <a:cubicBezTo>
                  <a:pt x="176" y="143"/>
                  <a:pt x="177" y="143"/>
                  <a:pt x="177" y="143"/>
                </a:cubicBezTo>
                <a:cubicBezTo>
                  <a:pt x="177" y="143"/>
                  <a:pt x="178" y="143"/>
                  <a:pt x="178" y="143"/>
                </a:cubicBezTo>
                <a:cubicBezTo>
                  <a:pt x="178" y="143"/>
                  <a:pt x="179" y="143"/>
                  <a:pt x="179" y="142"/>
                </a:cubicBezTo>
                <a:cubicBezTo>
                  <a:pt x="179" y="142"/>
                  <a:pt x="180" y="142"/>
                  <a:pt x="180" y="142"/>
                </a:cubicBezTo>
                <a:cubicBezTo>
                  <a:pt x="180" y="142"/>
                  <a:pt x="180" y="141"/>
                  <a:pt x="181" y="141"/>
                </a:cubicBezTo>
                <a:cubicBezTo>
                  <a:pt x="181" y="141"/>
                  <a:pt x="181" y="141"/>
                  <a:pt x="181" y="141"/>
                </a:cubicBezTo>
                <a:cubicBezTo>
                  <a:pt x="181" y="141"/>
                  <a:pt x="182" y="140"/>
                  <a:pt x="182" y="140"/>
                </a:cubicBezTo>
                <a:cubicBezTo>
                  <a:pt x="182" y="140"/>
                  <a:pt x="182" y="139"/>
                  <a:pt x="182" y="139"/>
                </a:cubicBezTo>
                <a:cubicBezTo>
                  <a:pt x="182" y="139"/>
                  <a:pt x="182" y="139"/>
                  <a:pt x="182" y="139"/>
                </a:cubicBezTo>
                <a:cubicBezTo>
                  <a:pt x="182" y="139"/>
                  <a:pt x="182" y="138"/>
                  <a:pt x="182" y="138"/>
                </a:cubicBezTo>
                <a:cubicBezTo>
                  <a:pt x="182" y="133"/>
                  <a:pt x="182" y="133"/>
                  <a:pt x="182" y="133"/>
                </a:cubicBezTo>
                <a:cubicBezTo>
                  <a:pt x="182" y="130"/>
                  <a:pt x="179" y="128"/>
                  <a:pt x="175" y="128"/>
                </a:cubicBezTo>
                <a:cubicBezTo>
                  <a:pt x="176" y="128"/>
                  <a:pt x="177" y="128"/>
                  <a:pt x="177" y="128"/>
                </a:cubicBezTo>
                <a:cubicBezTo>
                  <a:pt x="177" y="128"/>
                  <a:pt x="177" y="127"/>
                  <a:pt x="178" y="127"/>
                </a:cubicBezTo>
                <a:cubicBezTo>
                  <a:pt x="178" y="127"/>
                  <a:pt x="179" y="127"/>
                  <a:pt x="179" y="127"/>
                </a:cubicBezTo>
                <a:cubicBezTo>
                  <a:pt x="179" y="127"/>
                  <a:pt x="179" y="127"/>
                  <a:pt x="179" y="127"/>
                </a:cubicBezTo>
                <a:cubicBezTo>
                  <a:pt x="180" y="126"/>
                  <a:pt x="180" y="126"/>
                  <a:pt x="181" y="126"/>
                </a:cubicBezTo>
                <a:cubicBezTo>
                  <a:pt x="181" y="125"/>
                  <a:pt x="181" y="125"/>
                  <a:pt x="181" y="125"/>
                </a:cubicBezTo>
                <a:cubicBezTo>
                  <a:pt x="181" y="125"/>
                  <a:pt x="182" y="124"/>
                  <a:pt x="182" y="124"/>
                </a:cubicBezTo>
                <a:cubicBezTo>
                  <a:pt x="182" y="124"/>
                  <a:pt x="182" y="124"/>
                  <a:pt x="182" y="124"/>
                </a:cubicBezTo>
                <a:cubicBezTo>
                  <a:pt x="182" y="124"/>
                  <a:pt x="182" y="124"/>
                  <a:pt x="182" y="124"/>
                </a:cubicBezTo>
                <a:cubicBezTo>
                  <a:pt x="182" y="123"/>
                  <a:pt x="182" y="123"/>
                  <a:pt x="182" y="122"/>
                </a:cubicBezTo>
                <a:cubicBezTo>
                  <a:pt x="238" y="122"/>
                  <a:pt x="238" y="122"/>
                  <a:pt x="238" y="122"/>
                </a:cubicBezTo>
                <a:cubicBezTo>
                  <a:pt x="248" y="122"/>
                  <a:pt x="257" y="130"/>
                  <a:pt x="257" y="139"/>
                </a:cubicBezTo>
                <a:cubicBezTo>
                  <a:pt x="257" y="224"/>
                  <a:pt x="257" y="224"/>
                  <a:pt x="257" y="224"/>
                </a:cubicBezTo>
                <a:cubicBezTo>
                  <a:pt x="266" y="224"/>
                  <a:pt x="266" y="224"/>
                  <a:pt x="266" y="224"/>
                </a:cubicBezTo>
                <a:cubicBezTo>
                  <a:pt x="266" y="131"/>
                  <a:pt x="266" y="131"/>
                  <a:pt x="266" y="131"/>
                </a:cubicBezTo>
                <a:cubicBezTo>
                  <a:pt x="266" y="120"/>
                  <a:pt x="258" y="112"/>
                  <a:pt x="247" y="112"/>
                </a:cubicBezTo>
                <a:close/>
                <a:moveTo>
                  <a:pt x="143" y="179"/>
                </a:moveTo>
                <a:cubicBezTo>
                  <a:pt x="143" y="220"/>
                  <a:pt x="143" y="220"/>
                  <a:pt x="143" y="220"/>
                </a:cubicBezTo>
                <a:cubicBezTo>
                  <a:pt x="141" y="220"/>
                  <a:pt x="141" y="220"/>
                  <a:pt x="141" y="220"/>
                </a:cubicBezTo>
                <a:cubicBezTo>
                  <a:pt x="141" y="179"/>
                  <a:pt x="141" y="179"/>
                  <a:pt x="141" y="179"/>
                </a:cubicBezTo>
                <a:lnTo>
                  <a:pt x="143" y="179"/>
                </a:lnTo>
                <a:close/>
                <a:moveTo>
                  <a:pt x="154" y="220"/>
                </a:moveTo>
                <a:cubicBezTo>
                  <a:pt x="152" y="220"/>
                  <a:pt x="152" y="220"/>
                  <a:pt x="152" y="220"/>
                </a:cubicBezTo>
                <a:cubicBezTo>
                  <a:pt x="152" y="179"/>
                  <a:pt x="152" y="179"/>
                  <a:pt x="152" y="179"/>
                </a:cubicBezTo>
                <a:cubicBezTo>
                  <a:pt x="154" y="179"/>
                  <a:pt x="154" y="179"/>
                  <a:pt x="154" y="179"/>
                </a:cubicBezTo>
                <a:lnTo>
                  <a:pt x="154" y="220"/>
                </a:lnTo>
                <a:close/>
              </a:path>
            </a:pathLst>
          </a:custGeom>
          <a:solidFill>
            <a:srgbClr val="4291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grpSp>
        <p:nvGrpSpPr>
          <p:cNvPr id="301" name="Group 300"/>
          <p:cNvGrpSpPr/>
          <p:nvPr/>
        </p:nvGrpSpPr>
        <p:grpSpPr>
          <a:xfrm>
            <a:off x="5966425" y="2135737"/>
            <a:ext cx="4914329" cy="4395606"/>
            <a:chOff x="5966324" y="2135188"/>
            <a:chExt cx="4916306" cy="4397375"/>
          </a:xfrm>
        </p:grpSpPr>
        <p:grpSp>
          <p:nvGrpSpPr>
            <p:cNvPr id="295" name="Group 294"/>
            <p:cNvGrpSpPr/>
            <p:nvPr/>
          </p:nvGrpSpPr>
          <p:grpSpPr>
            <a:xfrm>
              <a:off x="5966324" y="4167004"/>
              <a:ext cx="4916306" cy="2303514"/>
              <a:chOff x="5966324" y="4167004"/>
              <a:chExt cx="4916306" cy="2303514"/>
            </a:xfrm>
          </p:grpSpPr>
          <p:sp>
            <p:nvSpPr>
              <p:cNvPr id="288" name="Rectangle 21"/>
              <p:cNvSpPr>
                <a:spLocks noChangeArrowheads="1"/>
              </p:cNvSpPr>
              <p:nvPr/>
            </p:nvSpPr>
            <p:spPr bwMode="auto">
              <a:xfrm>
                <a:off x="5966324" y="4167004"/>
                <a:ext cx="4916306" cy="228404"/>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290" name="Freeform 23"/>
              <p:cNvSpPr>
                <a:spLocks/>
              </p:cNvSpPr>
              <p:nvPr/>
            </p:nvSpPr>
            <p:spPr bwMode="auto">
              <a:xfrm>
                <a:off x="5966324"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294" name="Freeform 23"/>
              <p:cNvSpPr>
                <a:spLocks/>
              </p:cNvSpPr>
              <p:nvPr/>
            </p:nvSpPr>
            <p:spPr bwMode="auto">
              <a:xfrm flipH="1">
                <a:off x="7619727"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grpSp>
        <p:sp>
          <p:nvSpPr>
            <p:cNvPr id="190" name="Freeform 24"/>
            <p:cNvSpPr>
              <a:spLocks/>
            </p:cNvSpPr>
            <p:nvPr/>
          </p:nvSpPr>
          <p:spPr bwMode="auto">
            <a:xfrm>
              <a:off x="6500813" y="2135188"/>
              <a:ext cx="2466975" cy="1636713"/>
            </a:xfrm>
            <a:custGeom>
              <a:avLst/>
              <a:gdLst>
                <a:gd name="T0" fmla="*/ 7 w 134"/>
                <a:gd name="T1" fmla="*/ 0 h 89"/>
                <a:gd name="T2" fmla="*/ 126 w 134"/>
                <a:gd name="T3" fmla="*/ 0 h 89"/>
                <a:gd name="T4" fmla="*/ 134 w 134"/>
                <a:gd name="T5" fmla="*/ 5 h 89"/>
                <a:gd name="T6" fmla="*/ 134 w 134"/>
                <a:gd name="T7" fmla="*/ 84 h 89"/>
                <a:gd name="T8" fmla="*/ 126 w 134"/>
                <a:gd name="T9" fmla="*/ 89 h 89"/>
                <a:gd name="T10" fmla="*/ 7 w 134"/>
                <a:gd name="T11" fmla="*/ 89 h 89"/>
                <a:gd name="T12" fmla="*/ 0 w 134"/>
                <a:gd name="T13" fmla="*/ 84 h 89"/>
                <a:gd name="T14" fmla="*/ 0 w 134"/>
                <a:gd name="T15" fmla="*/ 5 h 89"/>
                <a:gd name="T16" fmla="*/ 7 w 134"/>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89">
                  <a:moveTo>
                    <a:pt x="7" y="0"/>
                  </a:moveTo>
                  <a:cubicBezTo>
                    <a:pt x="126" y="0"/>
                    <a:pt x="126" y="0"/>
                    <a:pt x="126" y="0"/>
                  </a:cubicBezTo>
                  <a:cubicBezTo>
                    <a:pt x="130" y="0"/>
                    <a:pt x="134" y="2"/>
                    <a:pt x="134" y="5"/>
                  </a:cubicBezTo>
                  <a:cubicBezTo>
                    <a:pt x="134" y="84"/>
                    <a:pt x="134" y="84"/>
                    <a:pt x="134" y="84"/>
                  </a:cubicBezTo>
                  <a:cubicBezTo>
                    <a:pt x="134" y="87"/>
                    <a:pt x="130" y="89"/>
                    <a:pt x="126" y="89"/>
                  </a:cubicBezTo>
                  <a:cubicBezTo>
                    <a:pt x="7" y="89"/>
                    <a:pt x="7" y="89"/>
                    <a:pt x="7" y="89"/>
                  </a:cubicBezTo>
                  <a:cubicBezTo>
                    <a:pt x="3" y="89"/>
                    <a:pt x="0" y="87"/>
                    <a:pt x="0" y="84"/>
                  </a:cubicBezTo>
                  <a:cubicBezTo>
                    <a:pt x="0" y="5"/>
                    <a:pt x="0" y="5"/>
                    <a:pt x="0" y="5"/>
                  </a:cubicBezTo>
                  <a:cubicBezTo>
                    <a:pt x="0" y="2"/>
                    <a:pt x="3" y="0"/>
                    <a:pt x="7"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1" name="Rectangle 25"/>
            <p:cNvSpPr>
              <a:spLocks noChangeArrowheads="1"/>
            </p:cNvSpPr>
            <p:nvPr/>
          </p:nvSpPr>
          <p:spPr bwMode="auto">
            <a:xfrm>
              <a:off x="6573838" y="2300288"/>
              <a:ext cx="2301875" cy="13065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2" name="Rectangle 26"/>
            <p:cNvSpPr>
              <a:spLocks noChangeArrowheads="1"/>
            </p:cNvSpPr>
            <p:nvPr/>
          </p:nvSpPr>
          <p:spPr bwMode="auto">
            <a:xfrm>
              <a:off x="6611938" y="2355851"/>
              <a:ext cx="2263775" cy="1250950"/>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3" name="Rectangle 27"/>
            <p:cNvSpPr>
              <a:spLocks noChangeArrowheads="1"/>
            </p:cNvSpPr>
            <p:nvPr/>
          </p:nvSpPr>
          <p:spPr bwMode="auto">
            <a:xfrm>
              <a:off x="7421563" y="3771901"/>
              <a:ext cx="606425" cy="276225"/>
            </a:xfrm>
            <a:prstGeom prst="rect">
              <a:avLst/>
            </a:prstGeom>
            <a:solidFill>
              <a:srgbClr val="5B6E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4" name="Freeform 28"/>
            <p:cNvSpPr>
              <a:spLocks/>
            </p:cNvSpPr>
            <p:nvPr/>
          </p:nvSpPr>
          <p:spPr bwMode="auto">
            <a:xfrm>
              <a:off x="7254875" y="4030663"/>
              <a:ext cx="939800" cy="146050"/>
            </a:xfrm>
            <a:custGeom>
              <a:avLst/>
              <a:gdLst>
                <a:gd name="T0" fmla="*/ 3 w 51"/>
                <a:gd name="T1" fmla="*/ 0 h 8"/>
                <a:gd name="T2" fmla="*/ 48 w 51"/>
                <a:gd name="T3" fmla="*/ 0 h 8"/>
                <a:gd name="T4" fmla="*/ 51 w 51"/>
                <a:gd name="T5" fmla="*/ 3 h 8"/>
                <a:gd name="T6" fmla="*/ 51 w 51"/>
                <a:gd name="T7" fmla="*/ 8 h 8"/>
                <a:gd name="T8" fmla="*/ 0 w 51"/>
                <a:gd name="T9" fmla="*/ 8 h 8"/>
                <a:gd name="T10" fmla="*/ 0 w 51"/>
                <a:gd name="T11" fmla="*/ 3 h 8"/>
                <a:gd name="T12" fmla="*/ 3 w 5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1" h="8">
                  <a:moveTo>
                    <a:pt x="3" y="0"/>
                  </a:moveTo>
                  <a:cubicBezTo>
                    <a:pt x="48" y="0"/>
                    <a:pt x="48" y="0"/>
                    <a:pt x="48" y="0"/>
                  </a:cubicBezTo>
                  <a:cubicBezTo>
                    <a:pt x="50" y="0"/>
                    <a:pt x="51" y="2"/>
                    <a:pt x="51" y="3"/>
                  </a:cubicBezTo>
                  <a:cubicBezTo>
                    <a:pt x="51" y="8"/>
                    <a:pt x="51" y="8"/>
                    <a:pt x="51" y="8"/>
                  </a:cubicBezTo>
                  <a:cubicBezTo>
                    <a:pt x="0" y="8"/>
                    <a:pt x="0" y="8"/>
                    <a:pt x="0" y="8"/>
                  </a:cubicBezTo>
                  <a:cubicBezTo>
                    <a:pt x="0" y="3"/>
                    <a:pt x="0" y="3"/>
                    <a:pt x="0" y="3"/>
                  </a:cubicBezTo>
                  <a:cubicBezTo>
                    <a:pt x="0" y="2"/>
                    <a:pt x="2" y="0"/>
                    <a:pt x="3"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5" name="Rectangle 29"/>
            <p:cNvSpPr>
              <a:spLocks noChangeArrowheads="1"/>
            </p:cNvSpPr>
            <p:nvPr/>
          </p:nvSpPr>
          <p:spPr bwMode="auto">
            <a:xfrm>
              <a:off x="7421563" y="3771901"/>
              <a:ext cx="606425" cy="746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6" name="Rectangle 30"/>
            <p:cNvSpPr>
              <a:spLocks noChangeArrowheads="1"/>
            </p:cNvSpPr>
            <p:nvPr/>
          </p:nvSpPr>
          <p:spPr bwMode="auto">
            <a:xfrm>
              <a:off x="6665913" y="2411413"/>
              <a:ext cx="92075"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7" name="Rectangle 31"/>
            <p:cNvSpPr>
              <a:spLocks noChangeArrowheads="1"/>
            </p:cNvSpPr>
            <p:nvPr/>
          </p:nvSpPr>
          <p:spPr bwMode="auto">
            <a:xfrm>
              <a:off x="6813550" y="2411413"/>
              <a:ext cx="1233487" cy="55563"/>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8" name="Rectangle 32"/>
            <p:cNvSpPr>
              <a:spLocks noChangeArrowheads="1"/>
            </p:cNvSpPr>
            <p:nvPr/>
          </p:nvSpPr>
          <p:spPr bwMode="auto">
            <a:xfrm>
              <a:off x="6665913" y="2520951"/>
              <a:ext cx="92075" cy="38100"/>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9" name="Rectangle 33"/>
            <p:cNvSpPr>
              <a:spLocks noChangeArrowheads="1"/>
            </p:cNvSpPr>
            <p:nvPr/>
          </p:nvSpPr>
          <p:spPr bwMode="auto">
            <a:xfrm>
              <a:off x="6813550" y="2520951"/>
              <a:ext cx="1012825" cy="38100"/>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0" name="Rectangle 34"/>
            <p:cNvSpPr>
              <a:spLocks noChangeArrowheads="1"/>
            </p:cNvSpPr>
            <p:nvPr/>
          </p:nvSpPr>
          <p:spPr bwMode="auto">
            <a:xfrm>
              <a:off x="6813550" y="2632076"/>
              <a:ext cx="276225"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1" name="Rectangle 35"/>
            <p:cNvSpPr>
              <a:spLocks noChangeArrowheads="1"/>
            </p:cNvSpPr>
            <p:nvPr/>
          </p:nvSpPr>
          <p:spPr bwMode="auto">
            <a:xfrm>
              <a:off x="6942138" y="2760663"/>
              <a:ext cx="1417637"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2" name="Rectangle 36"/>
            <p:cNvSpPr>
              <a:spLocks noChangeArrowheads="1"/>
            </p:cNvSpPr>
            <p:nvPr/>
          </p:nvSpPr>
          <p:spPr bwMode="auto">
            <a:xfrm>
              <a:off x="6813550" y="2889251"/>
              <a:ext cx="736600"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3" name="Rectangle 37"/>
            <p:cNvSpPr>
              <a:spLocks noChangeArrowheads="1"/>
            </p:cNvSpPr>
            <p:nvPr/>
          </p:nvSpPr>
          <p:spPr bwMode="auto">
            <a:xfrm>
              <a:off x="6942138" y="3017838"/>
              <a:ext cx="125253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4" name="Rectangle 38"/>
            <p:cNvSpPr>
              <a:spLocks noChangeArrowheads="1"/>
            </p:cNvSpPr>
            <p:nvPr/>
          </p:nvSpPr>
          <p:spPr bwMode="auto">
            <a:xfrm>
              <a:off x="6813550" y="3146426"/>
              <a:ext cx="1068387"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5" name="Rectangle 39"/>
            <p:cNvSpPr>
              <a:spLocks noChangeArrowheads="1"/>
            </p:cNvSpPr>
            <p:nvPr/>
          </p:nvSpPr>
          <p:spPr bwMode="auto">
            <a:xfrm>
              <a:off x="6942138" y="3276601"/>
              <a:ext cx="10683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6" name="Rectangle 40"/>
            <p:cNvSpPr>
              <a:spLocks noChangeArrowheads="1"/>
            </p:cNvSpPr>
            <p:nvPr/>
          </p:nvSpPr>
          <p:spPr bwMode="auto">
            <a:xfrm>
              <a:off x="6813550" y="3405188"/>
              <a:ext cx="8651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7" name="Rectangle 41"/>
            <p:cNvSpPr>
              <a:spLocks noChangeArrowheads="1"/>
            </p:cNvSpPr>
            <p:nvPr/>
          </p:nvSpPr>
          <p:spPr bwMode="auto">
            <a:xfrm>
              <a:off x="6942138" y="3514726"/>
              <a:ext cx="1528762"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9" name="Freeform 43"/>
            <p:cNvSpPr>
              <a:spLocks/>
            </p:cNvSpPr>
            <p:nvPr/>
          </p:nvSpPr>
          <p:spPr bwMode="auto">
            <a:xfrm>
              <a:off x="7550150" y="3883026"/>
              <a:ext cx="993775" cy="293688"/>
            </a:xfrm>
            <a:custGeom>
              <a:avLst/>
              <a:gdLst>
                <a:gd name="T0" fmla="*/ 6 w 54"/>
                <a:gd name="T1" fmla="*/ 16 h 16"/>
                <a:gd name="T2" fmla="*/ 7 w 54"/>
                <a:gd name="T3" fmla="*/ 16 h 16"/>
                <a:gd name="T4" fmla="*/ 53 w 54"/>
                <a:gd name="T5" fmla="*/ 16 h 16"/>
                <a:gd name="T6" fmla="*/ 51 w 54"/>
                <a:gd name="T7" fmla="*/ 3 h 16"/>
                <a:gd name="T8" fmla="*/ 51 w 54"/>
                <a:gd name="T9" fmla="*/ 3 h 16"/>
                <a:gd name="T10" fmla="*/ 21 w 54"/>
                <a:gd name="T11" fmla="*/ 1 h 16"/>
                <a:gd name="T12" fmla="*/ 6 w 5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4" h="16">
                  <a:moveTo>
                    <a:pt x="6" y="16"/>
                  </a:moveTo>
                  <a:cubicBezTo>
                    <a:pt x="7" y="16"/>
                    <a:pt x="7" y="16"/>
                    <a:pt x="7" y="16"/>
                  </a:cubicBezTo>
                  <a:cubicBezTo>
                    <a:pt x="53" y="16"/>
                    <a:pt x="53" y="16"/>
                    <a:pt x="53" y="16"/>
                  </a:cubicBezTo>
                  <a:cubicBezTo>
                    <a:pt x="54" y="13"/>
                    <a:pt x="53" y="7"/>
                    <a:pt x="51" y="3"/>
                  </a:cubicBezTo>
                  <a:cubicBezTo>
                    <a:pt x="51" y="3"/>
                    <a:pt x="51" y="3"/>
                    <a:pt x="51" y="3"/>
                  </a:cubicBezTo>
                  <a:cubicBezTo>
                    <a:pt x="49" y="1"/>
                    <a:pt x="33" y="1"/>
                    <a:pt x="21" y="1"/>
                  </a:cubicBezTo>
                  <a:cubicBezTo>
                    <a:pt x="7" y="0"/>
                    <a:pt x="0" y="8"/>
                    <a:pt x="6"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0" name="Freeform 44"/>
            <p:cNvSpPr>
              <a:spLocks/>
            </p:cNvSpPr>
            <p:nvPr/>
          </p:nvSpPr>
          <p:spPr bwMode="auto">
            <a:xfrm>
              <a:off x="8783638" y="3883026"/>
              <a:ext cx="1011237" cy="293688"/>
            </a:xfrm>
            <a:custGeom>
              <a:avLst/>
              <a:gdLst>
                <a:gd name="T0" fmla="*/ 48 w 55"/>
                <a:gd name="T1" fmla="*/ 16 h 16"/>
                <a:gd name="T2" fmla="*/ 47 w 55"/>
                <a:gd name="T3" fmla="*/ 16 h 16"/>
                <a:gd name="T4" fmla="*/ 2 w 55"/>
                <a:gd name="T5" fmla="*/ 16 h 16"/>
                <a:gd name="T6" fmla="*/ 4 w 55"/>
                <a:gd name="T7" fmla="*/ 3 h 16"/>
                <a:gd name="T8" fmla="*/ 4 w 55"/>
                <a:gd name="T9" fmla="*/ 3 h 16"/>
                <a:gd name="T10" fmla="*/ 34 w 55"/>
                <a:gd name="T11" fmla="*/ 1 h 16"/>
                <a:gd name="T12" fmla="*/ 48 w 55"/>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5" h="16">
                  <a:moveTo>
                    <a:pt x="48" y="16"/>
                  </a:moveTo>
                  <a:cubicBezTo>
                    <a:pt x="48" y="16"/>
                    <a:pt x="48" y="16"/>
                    <a:pt x="47" y="16"/>
                  </a:cubicBezTo>
                  <a:cubicBezTo>
                    <a:pt x="2" y="16"/>
                    <a:pt x="2" y="16"/>
                    <a:pt x="2" y="16"/>
                  </a:cubicBezTo>
                  <a:cubicBezTo>
                    <a:pt x="0" y="13"/>
                    <a:pt x="1" y="7"/>
                    <a:pt x="4" y="3"/>
                  </a:cubicBezTo>
                  <a:cubicBezTo>
                    <a:pt x="4" y="3"/>
                    <a:pt x="4" y="3"/>
                    <a:pt x="4" y="3"/>
                  </a:cubicBezTo>
                  <a:cubicBezTo>
                    <a:pt x="6" y="1"/>
                    <a:pt x="22" y="1"/>
                    <a:pt x="34" y="1"/>
                  </a:cubicBezTo>
                  <a:cubicBezTo>
                    <a:pt x="48" y="0"/>
                    <a:pt x="55" y="8"/>
                    <a:pt x="48"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1" name="Freeform 45"/>
            <p:cNvSpPr>
              <a:spLocks/>
            </p:cNvSpPr>
            <p:nvPr/>
          </p:nvSpPr>
          <p:spPr bwMode="auto">
            <a:xfrm>
              <a:off x="8783638"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4" y="81"/>
                    <a:pt x="0" y="77"/>
                    <a:pt x="0" y="72"/>
                  </a:cubicBezTo>
                  <a:cubicBezTo>
                    <a:pt x="0" y="9"/>
                    <a:pt x="0" y="9"/>
                    <a:pt x="0" y="9"/>
                  </a:cubicBezTo>
                  <a:cubicBezTo>
                    <a:pt x="0" y="4"/>
                    <a:pt x="4"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2" name="Freeform 46"/>
            <p:cNvSpPr>
              <a:spLocks/>
            </p:cNvSpPr>
            <p:nvPr/>
          </p:nvSpPr>
          <p:spPr bwMode="auto">
            <a:xfrm>
              <a:off x="8912225" y="3441701"/>
              <a:ext cx="865187" cy="735013"/>
            </a:xfrm>
            <a:custGeom>
              <a:avLst/>
              <a:gdLst>
                <a:gd name="T0" fmla="*/ 36 w 47"/>
                <a:gd name="T1" fmla="*/ 40 h 40"/>
                <a:gd name="T2" fmla="*/ 20 w 47"/>
                <a:gd name="T3" fmla="*/ 28 h 40"/>
                <a:gd name="T4" fmla="*/ 4 w 47"/>
                <a:gd name="T5" fmla="*/ 12 h 40"/>
                <a:gd name="T6" fmla="*/ 13 w 47"/>
                <a:gd name="T7" fmla="*/ 0 h 40"/>
                <a:gd name="T8" fmla="*/ 13 w 47"/>
                <a:gd name="T9" fmla="*/ 0 h 40"/>
                <a:gd name="T10" fmla="*/ 36 w 47"/>
                <a:gd name="T11" fmla="*/ 20 h 40"/>
                <a:gd name="T12" fmla="*/ 36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36" y="40"/>
                  </a:moveTo>
                  <a:cubicBezTo>
                    <a:pt x="28" y="40"/>
                    <a:pt x="24" y="32"/>
                    <a:pt x="20" y="28"/>
                  </a:cubicBezTo>
                  <a:cubicBezTo>
                    <a:pt x="4" y="12"/>
                    <a:pt x="4" y="12"/>
                    <a:pt x="4" y="12"/>
                  </a:cubicBezTo>
                  <a:cubicBezTo>
                    <a:pt x="0" y="8"/>
                    <a:pt x="8" y="1"/>
                    <a:pt x="13" y="0"/>
                  </a:cubicBezTo>
                  <a:cubicBezTo>
                    <a:pt x="13" y="0"/>
                    <a:pt x="13" y="0"/>
                    <a:pt x="13" y="0"/>
                  </a:cubicBezTo>
                  <a:cubicBezTo>
                    <a:pt x="17" y="0"/>
                    <a:pt x="28" y="11"/>
                    <a:pt x="36" y="20"/>
                  </a:cubicBezTo>
                  <a:cubicBezTo>
                    <a:pt x="47" y="30"/>
                    <a:pt x="45" y="40"/>
                    <a:pt x="36" y="40"/>
                  </a:cubicBezTo>
                  <a:close/>
                </a:path>
              </a:pathLst>
            </a:custGeom>
            <a:solidFill>
              <a:srgbClr val="5758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3" name="Freeform 47"/>
            <p:cNvSpPr>
              <a:spLocks/>
            </p:cNvSpPr>
            <p:nvPr/>
          </p:nvSpPr>
          <p:spPr bwMode="auto">
            <a:xfrm>
              <a:off x="8194675" y="4692651"/>
              <a:ext cx="957262" cy="441325"/>
            </a:xfrm>
            <a:custGeom>
              <a:avLst/>
              <a:gdLst>
                <a:gd name="T0" fmla="*/ 11 w 52"/>
                <a:gd name="T1" fmla="*/ 0 h 24"/>
                <a:gd name="T2" fmla="*/ 26 w 52"/>
                <a:gd name="T3" fmla="*/ 0 h 24"/>
                <a:gd name="T4" fmla="*/ 41 w 52"/>
                <a:gd name="T5" fmla="*/ 0 h 24"/>
                <a:gd name="T6" fmla="*/ 50 w 52"/>
                <a:gd name="T7" fmla="*/ 5 h 24"/>
                <a:gd name="T8" fmla="*/ 50 w 52"/>
                <a:gd name="T9" fmla="*/ 11 h 24"/>
                <a:gd name="T10" fmla="*/ 51 w 52"/>
                <a:gd name="T11" fmla="*/ 18 h 24"/>
                <a:gd name="T12" fmla="*/ 42 w 52"/>
                <a:gd name="T13" fmla="*/ 24 h 24"/>
                <a:gd name="T14" fmla="*/ 26 w 52"/>
                <a:gd name="T15" fmla="*/ 24 h 24"/>
                <a:gd name="T16" fmla="*/ 9 w 52"/>
                <a:gd name="T17" fmla="*/ 24 h 24"/>
                <a:gd name="T18" fmla="*/ 0 w 52"/>
                <a:gd name="T19" fmla="*/ 18 h 24"/>
                <a:gd name="T20" fmla="*/ 1 w 52"/>
                <a:gd name="T21" fmla="*/ 11 h 24"/>
                <a:gd name="T22" fmla="*/ 2 w 52"/>
                <a:gd name="T23" fmla="*/ 5 h 24"/>
                <a:gd name="T24" fmla="*/ 11 w 52"/>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24">
                  <a:moveTo>
                    <a:pt x="11" y="0"/>
                  </a:moveTo>
                  <a:cubicBezTo>
                    <a:pt x="16" y="0"/>
                    <a:pt x="21" y="0"/>
                    <a:pt x="26" y="0"/>
                  </a:cubicBezTo>
                  <a:cubicBezTo>
                    <a:pt x="31" y="0"/>
                    <a:pt x="36" y="0"/>
                    <a:pt x="41" y="0"/>
                  </a:cubicBezTo>
                  <a:cubicBezTo>
                    <a:pt x="45" y="0"/>
                    <a:pt x="49" y="2"/>
                    <a:pt x="50" y="5"/>
                  </a:cubicBezTo>
                  <a:cubicBezTo>
                    <a:pt x="50" y="7"/>
                    <a:pt x="50" y="9"/>
                    <a:pt x="50" y="11"/>
                  </a:cubicBezTo>
                  <a:cubicBezTo>
                    <a:pt x="51" y="13"/>
                    <a:pt x="51" y="16"/>
                    <a:pt x="51" y="18"/>
                  </a:cubicBezTo>
                  <a:cubicBezTo>
                    <a:pt x="52" y="21"/>
                    <a:pt x="48" y="24"/>
                    <a:pt x="42" y="24"/>
                  </a:cubicBezTo>
                  <a:cubicBezTo>
                    <a:pt x="37" y="24"/>
                    <a:pt x="31" y="24"/>
                    <a:pt x="26" y="24"/>
                  </a:cubicBezTo>
                  <a:cubicBezTo>
                    <a:pt x="20" y="24"/>
                    <a:pt x="14" y="24"/>
                    <a:pt x="9" y="24"/>
                  </a:cubicBezTo>
                  <a:cubicBezTo>
                    <a:pt x="3" y="24"/>
                    <a:pt x="0" y="21"/>
                    <a:pt x="0" y="18"/>
                  </a:cubicBezTo>
                  <a:cubicBezTo>
                    <a:pt x="1" y="16"/>
                    <a:pt x="1" y="13"/>
                    <a:pt x="1" y="11"/>
                  </a:cubicBezTo>
                  <a:cubicBezTo>
                    <a:pt x="2" y="9"/>
                    <a:pt x="2" y="7"/>
                    <a:pt x="2" y="5"/>
                  </a:cubicBezTo>
                  <a:cubicBezTo>
                    <a:pt x="3" y="2"/>
                    <a:pt x="7" y="0"/>
                    <a:pt x="11"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4" name="Rectangle 48"/>
            <p:cNvSpPr>
              <a:spLocks noChangeArrowheads="1"/>
            </p:cNvSpPr>
            <p:nvPr/>
          </p:nvSpPr>
          <p:spPr bwMode="auto">
            <a:xfrm>
              <a:off x="8451850" y="3201988"/>
              <a:ext cx="441325" cy="239713"/>
            </a:xfrm>
            <a:prstGeom prst="rect">
              <a:avLst/>
            </a:prstGeom>
            <a:solidFill>
              <a:schemeClr val="accent3">
                <a:lumMod val="60000"/>
                <a:lumOff val="4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5" name="Rectangle 49"/>
            <p:cNvSpPr>
              <a:spLocks noChangeArrowheads="1"/>
            </p:cNvSpPr>
            <p:nvPr/>
          </p:nvSpPr>
          <p:spPr bwMode="auto">
            <a:xfrm>
              <a:off x="8451850" y="3201988"/>
              <a:ext cx="220662" cy="239713"/>
            </a:xfrm>
            <a:prstGeom prst="rect">
              <a:avLst/>
            </a:prstGeom>
            <a:solidFill>
              <a:schemeClr val="accent3">
                <a:lumMod val="60000"/>
                <a:lumOff val="4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6" name="Freeform 50"/>
            <p:cNvSpPr>
              <a:spLocks/>
            </p:cNvSpPr>
            <p:nvPr/>
          </p:nvSpPr>
          <p:spPr bwMode="auto">
            <a:xfrm>
              <a:off x="8286750" y="2908301"/>
              <a:ext cx="92075" cy="146050"/>
            </a:xfrm>
            <a:custGeom>
              <a:avLst/>
              <a:gdLst>
                <a:gd name="T0" fmla="*/ 1 w 5"/>
                <a:gd name="T1" fmla="*/ 0 h 8"/>
                <a:gd name="T2" fmla="*/ 2 w 5"/>
                <a:gd name="T3" fmla="*/ 0 h 8"/>
                <a:gd name="T4" fmla="*/ 4 w 5"/>
                <a:gd name="T5" fmla="*/ 1 h 8"/>
                <a:gd name="T6" fmla="*/ 5 w 5"/>
                <a:gd name="T7" fmla="*/ 6 h 8"/>
                <a:gd name="T8" fmla="*/ 4 w 5"/>
                <a:gd name="T9" fmla="*/ 7 h 8"/>
                <a:gd name="T10" fmla="*/ 3 w 5"/>
                <a:gd name="T11" fmla="*/ 7 h 8"/>
                <a:gd name="T12" fmla="*/ 1 w 5"/>
                <a:gd name="T13" fmla="*/ 6 h 8"/>
                <a:gd name="T14" fmla="*/ 0 w 5"/>
                <a:gd name="T15" fmla="*/ 2 h 8"/>
                <a:gd name="T16" fmla="*/ 1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1" y="0"/>
                  </a:moveTo>
                  <a:cubicBezTo>
                    <a:pt x="2" y="0"/>
                    <a:pt x="2" y="0"/>
                    <a:pt x="2" y="0"/>
                  </a:cubicBezTo>
                  <a:cubicBezTo>
                    <a:pt x="3" y="0"/>
                    <a:pt x="3" y="1"/>
                    <a:pt x="4" y="1"/>
                  </a:cubicBezTo>
                  <a:cubicBezTo>
                    <a:pt x="5" y="6"/>
                    <a:pt x="5" y="6"/>
                    <a:pt x="5" y="6"/>
                  </a:cubicBezTo>
                  <a:cubicBezTo>
                    <a:pt x="5" y="7"/>
                    <a:pt x="4" y="7"/>
                    <a:pt x="4" y="7"/>
                  </a:cubicBezTo>
                  <a:cubicBezTo>
                    <a:pt x="3" y="7"/>
                    <a:pt x="3" y="7"/>
                    <a:pt x="3" y="7"/>
                  </a:cubicBezTo>
                  <a:cubicBezTo>
                    <a:pt x="2" y="8"/>
                    <a:pt x="1" y="7"/>
                    <a:pt x="1" y="6"/>
                  </a:cubicBezTo>
                  <a:cubicBezTo>
                    <a:pt x="0" y="2"/>
                    <a:pt x="0" y="2"/>
                    <a:pt x="0" y="2"/>
                  </a:cubicBezTo>
                  <a:cubicBezTo>
                    <a:pt x="0" y="1"/>
                    <a:pt x="1" y="0"/>
                    <a:pt x="1" y="0"/>
                  </a:cubicBezTo>
                  <a:close/>
                </a:path>
              </a:pathLst>
            </a:custGeom>
            <a:solidFill>
              <a:schemeClr val="accent3">
                <a:lumMod val="60000"/>
                <a:lumOff val="4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7" name="Freeform 51"/>
            <p:cNvSpPr>
              <a:spLocks/>
            </p:cNvSpPr>
            <p:nvPr/>
          </p:nvSpPr>
          <p:spPr bwMode="auto">
            <a:xfrm>
              <a:off x="8967788" y="2908301"/>
              <a:ext cx="92075" cy="146050"/>
            </a:xfrm>
            <a:custGeom>
              <a:avLst/>
              <a:gdLst>
                <a:gd name="T0" fmla="*/ 4 w 5"/>
                <a:gd name="T1" fmla="*/ 0 h 8"/>
                <a:gd name="T2" fmla="*/ 3 w 5"/>
                <a:gd name="T3" fmla="*/ 0 h 8"/>
                <a:gd name="T4" fmla="*/ 1 w 5"/>
                <a:gd name="T5" fmla="*/ 1 h 8"/>
                <a:gd name="T6" fmla="*/ 0 w 5"/>
                <a:gd name="T7" fmla="*/ 6 h 8"/>
                <a:gd name="T8" fmla="*/ 1 w 5"/>
                <a:gd name="T9" fmla="*/ 7 h 8"/>
                <a:gd name="T10" fmla="*/ 2 w 5"/>
                <a:gd name="T11" fmla="*/ 7 h 8"/>
                <a:gd name="T12" fmla="*/ 3 w 5"/>
                <a:gd name="T13" fmla="*/ 6 h 8"/>
                <a:gd name="T14" fmla="*/ 4 w 5"/>
                <a:gd name="T15" fmla="*/ 2 h 8"/>
                <a:gd name="T16" fmla="*/ 4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4" y="0"/>
                  </a:moveTo>
                  <a:cubicBezTo>
                    <a:pt x="3" y="0"/>
                    <a:pt x="3" y="0"/>
                    <a:pt x="3" y="0"/>
                  </a:cubicBezTo>
                  <a:cubicBezTo>
                    <a:pt x="2" y="0"/>
                    <a:pt x="1" y="1"/>
                    <a:pt x="1" y="1"/>
                  </a:cubicBezTo>
                  <a:cubicBezTo>
                    <a:pt x="0" y="6"/>
                    <a:pt x="0" y="6"/>
                    <a:pt x="0" y="6"/>
                  </a:cubicBezTo>
                  <a:cubicBezTo>
                    <a:pt x="0" y="7"/>
                    <a:pt x="1" y="7"/>
                    <a:pt x="1" y="7"/>
                  </a:cubicBezTo>
                  <a:cubicBezTo>
                    <a:pt x="2" y="7"/>
                    <a:pt x="2" y="7"/>
                    <a:pt x="2" y="7"/>
                  </a:cubicBezTo>
                  <a:cubicBezTo>
                    <a:pt x="3" y="8"/>
                    <a:pt x="3" y="7"/>
                    <a:pt x="3" y="6"/>
                  </a:cubicBezTo>
                  <a:cubicBezTo>
                    <a:pt x="4" y="2"/>
                    <a:pt x="4" y="2"/>
                    <a:pt x="4" y="2"/>
                  </a:cubicBezTo>
                  <a:cubicBezTo>
                    <a:pt x="5" y="1"/>
                    <a:pt x="4" y="0"/>
                    <a:pt x="4" y="0"/>
                  </a:cubicBezTo>
                  <a:close/>
                </a:path>
              </a:pathLst>
            </a:custGeom>
            <a:solidFill>
              <a:schemeClr val="accent3">
                <a:lumMod val="60000"/>
                <a:lumOff val="4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8" name="Freeform 52"/>
            <p:cNvSpPr>
              <a:spLocks/>
            </p:cNvSpPr>
            <p:nvPr/>
          </p:nvSpPr>
          <p:spPr bwMode="auto">
            <a:xfrm>
              <a:off x="8286750" y="2338388"/>
              <a:ext cx="754062" cy="1028700"/>
            </a:xfrm>
            <a:custGeom>
              <a:avLst/>
              <a:gdLst>
                <a:gd name="T0" fmla="*/ 40 w 41"/>
                <a:gd name="T1" fmla="*/ 32 h 56"/>
                <a:gd name="T2" fmla="*/ 40 w 41"/>
                <a:gd name="T3" fmla="*/ 34 h 56"/>
                <a:gd name="T4" fmla="*/ 33 w 41"/>
                <a:gd name="T5" fmla="*/ 48 h 56"/>
                <a:gd name="T6" fmla="*/ 9 w 41"/>
                <a:gd name="T7" fmla="*/ 48 h 56"/>
                <a:gd name="T8" fmla="*/ 2 w 41"/>
                <a:gd name="T9" fmla="*/ 35 h 56"/>
                <a:gd name="T10" fmla="*/ 2 w 41"/>
                <a:gd name="T11" fmla="*/ 18 h 56"/>
                <a:gd name="T12" fmla="*/ 28 w 41"/>
                <a:gd name="T13" fmla="*/ 8 h 56"/>
                <a:gd name="T14" fmla="*/ 39 w 41"/>
                <a:gd name="T15" fmla="*/ 18 h 56"/>
                <a:gd name="T16" fmla="*/ 40 w 41"/>
                <a:gd name="T17"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6">
                  <a:moveTo>
                    <a:pt x="40" y="32"/>
                  </a:moveTo>
                  <a:cubicBezTo>
                    <a:pt x="40" y="33"/>
                    <a:pt x="40" y="30"/>
                    <a:pt x="40" y="34"/>
                  </a:cubicBezTo>
                  <a:cubicBezTo>
                    <a:pt x="39" y="37"/>
                    <a:pt x="36" y="44"/>
                    <a:pt x="33" y="48"/>
                  </a:cubicBezTo>
                  <a:cubicBezTo>
                    <a:pt x="27" y="56"/>
                    <a:pt x="16" y="56"/>
                    <a:pt x="9" y="48"/>
                  </a:cubicBezTo>
                  <a:cubicBezTo>
                    <a:pt x="6" y="46"/>
                    <a:pt x="3" y="39"/>
                    <a:pt x="2" y="35"/>
                  </a:cubicBezTo>
                  <a:cubicBezTo>
                    <a:pt x="1" y="29"/>
                    <a:pt x="0" y="23"/>
                    <a:pt x="2" y="18"/>
                  </a:cubicBezTo>
                  <a:cubicBezTo>
                    <a:pt x="5" y="8"/>
                    <a:pt x="18" y="0"/>
                    <a:pt x="28" y="8"/>
                  </a:cubicBezTo>
                  <a:cubicBezTo>
                    <a:pt x="34" y="6"/>
                    <a:pt x="39" y="13"/>
                    <a:pt x="39" y="18"/>
                  </a:cubicBezTo>
                  <a:cubicBezTo>
                    <a:pt x="41" y="23"/>
                    <a:pt x="40" y="27"/>
                    <a:pt x="40" y="32"/>
                  </a:cubicBezTo>
                  <a:close/>
                </a:path>
              </a:pathLst>
            </a:custGeom>
            <a:solidFill>
              <a:schemeClr val="accent3">
                <a:lumMod val="5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9" name="Freeform 53"/>
            <p:cNvSpPr>
              <a:spLocks/>
            </p:cNvSpPr>
            <p:nvPr/>
          </p:nvSpPr>
          <p:spPr bwMode="auto">
            <a:xfrm>
              <a:off x="8120063" y="3441701"/>
              <a:ext cx="1104900" cy="1527175"/>
            </a:xfrm>
            <a:custGeom>
              <a:avLst/>
              <a:gdLst>
                <a:gd name="T0" fmla="*/ 7 w 60"/>
                <a:gd name="T1" fmla="*/ 0 h 83"/>
                <a:gd name="T2" fmla="*/ 29 w 60"/>
                <a:gd name="T3" fmla="*/ 0 h 83"/>
                <a:gd name="T4" fmla="*/ 29 w 60"/>
                <a:gd name="T5" fmla="*/ 0 h 83"/>
                <a:gd name="T6" fmla="*/ 30 w 60"/>
                <a:gd name="T7" fmla="*/ 0 h 83"/>
                <a:gd name="T8" fmla="*/ 30 w 60"/>
                <a:gd name="T9" fmla="*/ 0 h 83"/>
                <a:gd name="T10" fmla="*/ 31 w 60"/>
                <a:gd name="T11" fmla="*/ 0 h 83"/>
                <a:gd name="T12" fmla="*/ 31 w 60"/>
                <a:gd name="T13" fmla="*/ 0 h 83"/>
                <a:gd name="T14" fmla="*/ 53 w 60"/>
                <a:gd name="T15" fmla="*/ 0 h 83"/>
                <a:gd name="T16" fmla="*/ 59 w 60"/>
                <a:gd name="T17" fmla="*/ 10 h 83"/>
                <a:gd name="T18" fmla="*/ 56 w 60"/>
                <a:gd name="T19" fmla="*/ 42 h 83"/>
                <a:gd name="T20" fmla="*/ 56 w 60"/>
                <a:gd name="T21" fmla="*/ 83 h 83"/>
                <a:gd name="T22" fmla="*/ 4 w 60"/>
                <a:gd name="T23" fmla="*/ 83 h 83"/>
                <a:gd name="T24" fmla="*/ 4 w 60"/>
                <a:gd name="T25" fmla="*/ 42 h 83"/>
                <a:gd name="T26" fmla="*/ 1 w 60"/>
                <a:gd name="T27" fmla="*/ 10 h 83"/>
                <a:gd name="T28" fmla="*/ 7 w 60"/>
                <a:gd name="T2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83">
                  <a:moveTo>
                    <a:pt x="7" y="0"/>
                  </a:moveTo>
                  <a:cubicBezTo>
                    <a:pt x="29" y="0"/>
                    <a:pt x="29" y="0"/>
                    <a:pt x="29" y="0"/>
                  </a:cubicBezTo>
                  <a:cubicBezTo>
                    <a:pt x="29" y="0"/>
                    <a:pt x="29" y="0"/>
                    <a:pt x="29" y="0"/>
                  </a:cubicBezTo>
                  <a:cubicBezTo>
                    <a:pt x="30" y="0"/>
                    <a:pt x="30" y="0"/>
                    <a:pt x="30" y="0"/>
                  </a:cubicBezTo>
                  <a:cubicBezTo>
                    <a:pt x="30" y="0"/>
                    <a:pt x="30" y="0"/>
                    <a:pt x="30" y="0"/>
                  </a:cubicBezTo>
                  <a:cubicBezTo>
                    <a:pt x="31" y="0"/>
                    <a:pt x="31" y="0"/>
                    <a:pt x="31" y="0"/>
                  </a:cubicBezTo>
                  <a:cubicBezTo>
                    <a:pt x="31" y="0"/>
                    <a:pt x="31" y="0"/>
                    <a:pt x="31" y="0"/>
                  </a:cubicBezTo>
                  <a:cubicBezTo>
                    <a:pt x="53" y="0"/>
                    <a:pt x="53" y="0"/>
                    <a:pt x="53" y="0"/>
                  </a:cubicBezTo>
                  <a:cubicBezTo>
                    <a:pt x="57" y="0"/>
                    <a:pt x="60" y="4"/>
                    <a:pt x="59" y="10"/>
                  </a:cubicBezTo>
                  <a:cubicBezTo>
                    <a:pt x="58" y="22"/>
                    <a:pt x="56" y="32"/>
                    <a:pt x="56" y="42"/>
                  </a:cubicBezTo>
                  <a:cubicBezTo>
                    <a:pt x="56" y="83"/>
                    <a:pt x="56" y="83"/>
                    <a:pt x="56" y="83"/>
                  </a:cubicBezTo>
                  <a:cubicBezTo>
                    <a:pt x="4" y="83"/>
                    <a:pt x="4" y="83"/>
                    <a:pt x="4" y="83"/>
                  </a:cubicBezTo>
                  <a:cubicBezTo>
                    <a:pt x="4" y="42"/>
                    <a:pt x="4" y="42"/>
                    <a:pt x="4" y="42"/>
                  </a:cubicBezTo>
                  <a:cubicBezTo>
                    <a:pt x="4" y="32"/>
                    <a:pt x="2" y="22"/>
                    <a:pt x="1" y="10"/>
                  </a:cubicBezTo>
                  <a:cubicBezTo>
                    <a:pt x="0" y="4"/>
                    <a:pt x="3" y="0"/>
                    <a:pt x="7" y="0"/>
                  </a:cubicBezTo>
                  <a:close/>
                </a:path>
              </a:pathLst>
            </a:custGeom>
            <a:solidFill>
              <a:srgbClr val="494F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0" name="Freeform 54"/>
            <p:cNvSpPr>
              <a:spLocks/>
            </p:cNvSpPr>
            <p:nvPr/>
          </p:nvSpPr>
          <p:spPr bwMode="auto">
            <a:xfrm>
              <a:off x="8194675"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5" y="81"/>
                    <a:pt x="0" y="77"/>
                    <a:pt x="0" y="72"/>
                  </a:cubicBezTo>
                  <a:cubicBezTo>
                    <a:pt x="0" y="9"/>
                    <a:pt x="0" y="9"/>
                    <a:pt x="0" y="9"/>
                  </a:cubicBezTo>
                  <a:cubicBezTo>
                    <a:pt x="0" y="4"/>
                    <a:pt x="5"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1" name="Freeform 55"/>
            <p:cNvSpPr>
              <a:spLocks/>
            </p:cNvSpPr>
            <p:nvPr/>
          </p:nvSpPr>
          <p:spPr bwMode="auto">
            <a:xfrm>
              <a:off x="8175625" y="3441701"/>
              <a:ext cx="496887" cy="1527175"/>
            </a:xfrm>
            <a:custGeom>
              <a:avLst/>
              <a:gdLst>
                <a:gd name="T0" fmla="*/ 4 w 27"/>
                <a:gd name="T1" fmla="*/ 0 h 83"/>
                <a:gd name="T2" fmla="*/ 26 w 27"/>
                <a:gd name="T3" fmla="*/ 0 h 83"/>
                <a:gd name="T4" fmla="*/ 26 w 27"/>
                <a:gd name="T5" fmla="*/ 0 h 83"/>
                <a:gd name="T6" fmla="*/ 27 w 27"/>
                <a:gd name="T7" fmla="*/ 0 h 83"/>
                <a:gd name="T8" fmla="*/ 27 w 27"/>
                <a:gd name="T9" fmla="*/ 0 h 83"/>
                <a:gd name="T10" fmla="*/ 27 w 27"/>
                <a:gd name="T11" fmla="*/ 83 h 83"/>
                <a:gd name="T12" fmla="*/ 1 w 27"/>
                <a:gd name="T13" fmla="*/ 83 h 83"/>
                <a:gd name="T14" fmla="*/ 0 w 27"/>
                <a:gd name="T15" fmla="*/ 10 h 83"/>
                <a:gd name="T16" fmla="*/ 4 w 27"/>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83">
                  <a:moveTo>
                    <a:pt x="4" y="0"/>
                  </a:moveTo>
                  <a:cubicBezTo>
                    <a:pt x="26" y="0"/>
                    <a:pt x="26" y="0"/>
                    <a:pt x="26" y="0"/>
                  </a:cubicBezTo>
                  <a:cubicBezTo>
                    <a:pt x="26" y="0"/>
                    <a:pt x="26" y="0"/>
                    <a:pt x="26" y="0"/>
                  </a:cubicBezTo>
                  <a:cubicBezTo>
                    <a:pt x="27" y="0"/>
                    <a:pt x="27" y="0"/>
                    <a:pt x="27" y="0"/>
                  </a:cubicBezTo>
                  <a:cubicBezTo>
                    <a:pt x="27" y="0"/>
                    <a:pt x="27" y="0"/>
                    <a:pt x="27" y="0"/>
                  </a:cubicBezTo>
                  <a:cubicBezTo>
                    <a:pt x="27" y="83"/>
                    <a:pt x="27" y="83"/>
                    <a:pt x="27" y="83"/>
                  </a:cubicBezTo>
                  <a:cubicBezTo>
                    <a:pt x="1" y="83"/>
                    <a:pt x="1" y="83"/>
                    <a:pt x="1" y="83"/>
                  </a:cubicBezTo>
                  <a:cubicBezTo>
                    <a:pt x="0" y="10"/>
                    <a:pt x="0" y="10"/>
                    <a:pt x="0" y="10"/>
                  </a:cubicBezTo>
                  <a:cubicBezTo>
                    <a:pt x="0" y="4"/>
                    <a:pt x="0" y="0"/>
                    <a:pt x="4" y="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2" name="Freeform 56"/>
            <p:cNvSpPr>
              <a:spLocks/>
            </p:cNvSpPr>
            <p:nvPr/>
          </p:nvSpPr>
          <p:spPr bwMode="auto">
            <a:xfrm>
              <a:off x="8359775" y="3386138"/>
              <a:ext cx="625475" cy="147638"/>
            </a:xfrm>
            <a:custGeom>
              <a:avLst/>
              <a:gdLst>
                <a:gd name="T0" fmla="*/ 5 w 34"/>
                <a:gd name="T1" fmla="*/ 0 h 8"/>
                <a:gd name="T2" fmla="*/ 0 w 34"/>
                <a:gd name="T3" fmla="*/ 3 h 8"/>
                <a:gd name="T4" fmla="*/ 34 w 34"/>
                <a:gd name="T5" fmla="*/ 3 h 8"/>
                <a:gd name="T6" fmla="*/ 29 w 34"/>
                <a:gd name="T7" fmla="*/ 0 h 8"/>
                <a:gd name="T8" fmla="*/ 5 w 34"/>
                <a:gd name="T9" fmla="*/ 0 h 8"/>
              </a:gdLst>
              <a:ahLst/>
              <a:cxnLst>
                <a:cxn ang="0">
                  <a:pos x="T0" y="T1"/>
                </a:cxn>
                <a:cxn ang="0">
                  <a:pos x="T2" y="T3"/>
                </a:cxn>
                <a:cxn ang="0">
                  <a:pos x="T4" y="T5"/>
                </a:cxn>
                <a:cxn ang="0">
                  <a:pos x="T6" y="T7"/>
                </a:cxn>
                <a:cxn ang="0">
                  <a:pos x="T8" y="T9"/>
                </a:cxn>
              </a:cxnLst>
              <a:rect l="0" t="0" r="r" b="b"/>
              <a:pathLst>
                <a:path w="34" h="8">
                  <a:moveTo>
                    <a:pt x="5" y="0"/>
                  </a:moveTo>
                  <a:cubicBezTo>
                    <a:pt x="0" y="3"/>
                    <a:pt x="0" y="3"/>
                    <a:pt x="0" y="3"/>
                  </a:cubicBezTo>
                  <a:cubicBezTo>
                    <a:pt x="8" y="8"/>
                    <a:pt x="28" y="7"/>
                    <a:pt x="34" y="3"/>
                  </a:cubicBezTo>
                  <a:cubicBezTo>
                    <a:pt x="29" y="0"/>
                    <a:pt x="29" y="0"/>
                    <a:pt x="29" y="0"/>
                  </a:cubicBezTo>
                  <a:cubicBezTo>
                    <a:pt x="21" y="2"/>
                    <a:pt x="12" y="2"/>
                    <a:pt x="5" y="0"/>
                  </a:cubicBezTo>
                  <a:close/>
                </a:path>
              </a:pathLst>
            </a:custGeom>
            <a:solidFill>
              <a:srgbClr val="C9E7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3" name="Freeform 57"/>
            <p:cNvSpPr>
              <a:spLocks/>
            </p:cNvSpPr>
            <p:nvPr/>
          </p:nvSpPr>
          <p:spPr bwMode="auto">
            <a:xfrm>
              <a:off x="8359775" y="3386138"/>
              <a:ext cx="312737" cy="111125"/>
            </a:xfrm>
            <a:custGeom>
              <a:avLst/>
              <a:gdLst>
                <a:gd name="T0" fmla="*/ 5 w 17"/>
                <a:gd name="T1" fmla="*/ 0 h 6"/>
                <a:gd name="T2" fmla="*/ 0 w 17"/>
                <a:gd name="T3" fmla="*/ 3 h 6"/>
                <a:gd name="T4" fmla="*/ 17 w 17"/>
                <a:gd name="T5" fmla="*/ 6 h 6"/>
                <a:gd name="T6" fmla="*/ 17 w 17"/>
                <a:gd name="T7" fmla="*/ 1 h 6"/>
                <a:gd name="T8" fmla="*/ 5 w 17"/>
                <a:gd name="T9" fmla="*/ 0 h 6"/>
              </a:gdLst>
              <a:ahLst/>
              <a:cxnLst>
                <a:cxn ang="0">
                  <a:pos x="T0" y="T1"/>
                </a:cxn>
                <a:cxn ang="0">
                  <a:pos x="T2" y="T3"/>
                </a:cxn>
                <a:cxn ang="0">
                  <a:pos x="T4" y="T5"/>
                </a:cxn>
                <a:cxn ang="0">
                  <a:pos x="T6" y="T7"/>
                </a:cxn>
                <a:cxn ang="0">
                  <a:pos x="T8" y="T9"/>
                </a:cxn>
              </a:cxnLst>
              <a:rect l="0" t="0" r="r" b="b"/>
              <a:pathLst>
                <a:path w="17" h="6">
                  <a:moveTo>
                    <a:pt x="5" y="0"/>
                  </a:moveTo>
                  <a:cubicBezTo>
                    <a:pt x="0" y="3"/>
                    <a:pt x="0" y="3"/>
                    <a:pt x="0" y="3"/>
                  </a:cubicBezTo>
                  <a:cubicBezTo>
                    <a:pt x="4" y="5"/>
                    <a:pt x="10" y="6"/>
                    <a:pt x="17" y="6"/>
                  </a:cubicBezTo>
                  <a:cubicBezTo>
                    <a:pt x="17" y="1"/>
                    <a:pt x="17" y="1"/>
                    <a:pt x="17" y="1"/>
                  </a:cubicBezTo>
                  <a:cubicBezTo>
                    <a:pt x="12" y="1"/>
                    <a:pt x="8" y="1"/>
                    <a:pt x="5" y="0"/>
                  </a:cubicBezTo>
                  <a:close/>
                </a:path>
              </a:pathLst>
            </a:custGeom>
            <a:solidFill>
              <a:srgbClr val="EBF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4" name="Freeform 58"/>
            <p:cNvSpPr>
              <a:spLocks/>
            </p:cNvSpPr>
            <p:nvPr/>
          </p:nvSpPr>
          <p:spPr bwMode="auto">
            <a:xfrm>
              <a:off x="8323263" y="3405188"/>
              <a:ext cx="698500" cy="146050"/>
            </a:xfrm>
            <a:custGeom>
              <a:avLst/>
              <a:gdLst>
                <a:gd name="T0" fmla="*/ 4 w 38"/>
                <a:gd name="T1" fmla="*/ 0 h 8"/>
                <a:gd name="T2" fmla="*/ 33 w 38"/>
                <a:gd name="T3" fmla="*/ 0 h 8"/>
                <a:gd name="T4" fmla="*/ 38 w 38"/>
                <a:gd name="T5" fmla="*/ 2 h 8"/>
                <a:gd name="T6" fmla="*/ 0 w 38"/>
                <a:gd name="T7" fmla="*/ 2 h 8"/>
                <a:gd name="T8" fmla="*/ 4 w 38"/>
                <a:gd name="T9" fmla="*/ 0 h 8"/>
              </a:gdLst>
              <a:ahLst/>
              <a:cxnLst>
                <a:cxn ang="0">
                  <a:pos x="T0" y="T1"/>
                </a:cxn>
                <a:cxn ang="0">
                  <a:pos x="T2" y="T3"/>
                </a:cxn>
                <a:cxn ang="0">
                  <a:pos x="T4" y="T5"/>
                </a:cxn>
                <a:cxn ang="0">
                  <a:pos x="T6" y="T7"/>
                </a:cxn>
                <a:cxn ang="0">
                  <a:pos x="T8" y="T9"/>
                </a:cxn>
              </a:cxnLst>
              <a:rect l="0" t="0" r="r" b="b"/>
              <a:pathLst>
                <a:path w="38" h="8">
                  <a:moveTo>
                    <a:pt x="4" y="0"/>
                  </a:moveTo>
                  <a:cubicBezTo>
                    <a:pt x="14" y="3"/>
                    <a:pt x="25" y="3"/>
                    <a:pt x="33" y="0"/>
                  </a:cubicBezTo>
                  <a:cubicBezTo>
                    <a:pt x="38" y="2"/>
                    <a:pt x="38" y="2"/>
                    <a:pt x="38" y="2"/>
                  </a:cubicBezTo>
                  <a:cubicBezTo>
                    <a:pt x="27" y="8"/>
                    <a:pt x="11" y="8"/>
                    <a:pt x="0" y="2"/>
                  </a:cubicBezTo>
                  <a:lnTo>
                    <a:pt x="4" y="0"/>
                  </a:ln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5" name="Freeform 59"/>
            <p:cNvSpPr>
              <a:spLocks/>
            </p:cNvSpPr>
            <p:nvPr/>
          </p:nvSpPr>
          <p:spPr bwMode="auto">
            <a:xfrm>
              <a:off x="7974013" y="5114926"/>
              <a:ext cx="1379537" cy="295275"/>
            </a:xfrm>
            <a:custGeom>
              <a:avLst/>
              <a:gdLst>
                <a:gd name="T0" fmla="*/ 8 w 75"/>
                <a:gd name="T1" fmla="*/ 0 h 16"/>
                <a:gd name="T2" fmla="*/ 67 w 75"/>
                <a:gd name="T3" fmla="*/ 0 h 16"/>
                <a:gd name="T4" fmla="*/ 75 w 75"/>
                <a:gd name="T5" fmla="*/ 5 h 16"/>
                <a:gd name="T6" fmla="*/ 75 w 75"/>
                <a:gd name="T7" fmla="*/ 11 h 16"/>
                <a:gd name="T8" fmla="*/ 67 w 75"/>
                <a:gd name="T9" fmla="*/ 16 h 16"/>
                <a:gd name="T10" fmla="*/ 8 w 75"/>
                <a:gd name="T11" fmla="*/ 16 h 16"/>
                <a:gd name="T12" fmla="*/ 0 w 75"/>
                <a:gd name="T13" fmla="*/ 11 h 16"/>
                <a:gd name="T14" fmla="*/ 0 w 75"/>
                <a:gd name="T15" fmla="*/ 5 h 16"/>
                <a:gd name="T16" fmla="*/ 8 w 75"/>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6">
                  <a:moveTo>
                    <a:pt x="8" y="0"/>
                  </a:moveTo>
                  <a:cubicBezTo>
                    <a:pt x="67" y="0"/>
                    <a:pt x="67" y="0"/>
                    <a:pt x="67" y="0"/>
                  </a:cubicBezTo>
                  <a:cubicBezTo>
                    <a:pt x="72" y="0"/>
                    <a:pt x="75" y="2"/>
                    <a:pt x="75" y="5"/>
                  </a:cubicBezTo>
                  <a:cubicBezTo>
                    <a:pt x="75" y="11"/>
                    <a:pt x="75" y="11"/>
                    <a:pt x="75" y="11"/>
                  </a:cubicBezTo>
                  <a:cubicBezTo>
                    <a:pt x="75" y="14"/>
                    <a:pt x="72" y="16"/>
                    <a:pt x="67"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6" name="Freeform 60"/>
            <p:cNvSpPr>
              <a:spLocks/>
            </p:cNvSpPr>
            <p:nvPr/>
          </p:nvSpPr>
          <p:spPr bwMode="auto">
            <a:xfrm>
              <a:off x="7974013" y="5114926"/>
              <a:ext cx="698500" cy="295275"/>
            </a:xfrm>
            <a:custGeom>
              <a:avLst/>
              <a:gdLst>
                <a:gd name="T0" fmla="*/ 8 w 38"/>
                <a:gd name="T1" fmla="*/ 0 h 16"/>
                <a:gd name="T2" fmla="*/ 38 w 38"/>
                <a:gd name="T3" fmla="*/ 0 h 16"/>
                <a:gd name="T4" fmla="*/ 38 w 38"/>
                <a:gd name="T5" fmla="*/ 16 h 16"/>
                <a:gd name="T6" fmla="*/ 8 w 38"/>
                <a:gd name="T7" fmla="*/ 16 h 16"/>
                <a:gd name="T8" fmla="*/ 0 w 38"/>
                <a:gd name="T9" fmla="*/ 11 h 16"/>
                <a:gd name="T10" fmla="*/ 0 w 38"/>
                <a:gd name="T11" fmla="*/ 5 h 16"/>
                <a:gd name="T12" fmla="*/ 8 w 3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8" h="16">
                  <a:moveTo>
                    <a:pt x="8" y="0"/>
                  </a:moveTo>
                  <a:cubicBezTo>
                    <a:pt x="38" y="0"/>
                    <a:pt x="38" y="0"/>
                    <a:pt x="38" y="0"/>
                  </a:cubicBezTo>
                  <a:cubicBezTo>
                    <a:pt x="38" y="16"/>
                    <a:pt x="38" y="16"/>
                    <a:pt x="38"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7" name="Freeform 61"/>
            <p:cNvSpPr>
              <a:spLocks/>
            </p:cNvSpPr>
            <p:nvPr/>
          </p:nvSpPr>
          <p:spPr bwMode="auto">
            <a:xfrm>
              <a:off x="8027988" y="4159251"/>
              <a:ext cx="1289050" cy="312738"/>
            </a:xfrm>
            <a:custGeom>
              <a:avLst/>
              <a:gdLst>
                <a:gd name="T0" fmla="*/ 7 w 70"/>
                <a:gd name="T1" fmla="*/ 0 h 17"/>
                <a:gd name="T2" fmla="*/ 63 w 70"/>
                <a:gd name="T3" fmla="*/ 0 h 17"/>
                <a:gd name="T4" fmla="*/ 70 w 70"/>
                <a:gd name="T5" fmla="*/ 6 h 17"/>
                <a:gd name="T6" fmla="*/ 70 w 70"/>
                <a:gd name="T7" fmla="*/ 11 h 17"/>
                <a:gd name="T8" fmla="*/ 63 w 70"/>
                <a:gd name="T9" fmla="*/ 17 h 17"/>
                <a:gd name="T10" fmla="*/ 7 w 70"/>
                <a:gd name="T11" fmla="*/ 17 h 17"/>
                <a:gd name="T12" fmla="*/ 0 w 70"/>
                <a:gd name="T13" fmla="*/ 11 h 17"/>
                <a:gd name="T14" fmla="*/ 0 w 70"/>
                <a:gd name="T15" fmla="*/ 6 h 17"/>
                <a:gd name="T16" fmla="*/ 7 w 7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7">
                  <a:moveTo>
                    <a:pt x="7" y="0"/>
                  </a:moveTo>
                  <a:cubicBezTo>
                    <a:pt x="63" y="0"/>
                    <a:pt x="63" y="0"/>
                    <a:pt x="63" y="0"/>
                  </a:cubicBezTo>
                  <a:cubicBezTo>
                    <a:pt x="66" y="0"/>
                    <a:pt x="70" y="2"/>
                    <a:pt x="70" y="6"/>
                  </a:cubicBezTo>
                  <a:cubicBezTo>
                    <a:pt x="70" y="11"/>
                    <a:pt x="70" y="11"/>
                    <a:pt x="70" y="11"/>
                  </a:cubicBezTo>
                  <a:cubicBezTo>
                    <a:pt x="70" y="14"/>
                    <a:pt x="66" y="17"/>
                    <a:pt x="63"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8" name="Freeform 62"/>
            <p:cNvSpPr>
              <a:spLocks/>
            </p:cNvSpPr>
            <p:nvPr/>
          </p:nvSpPr>
          <p:spPr bwMode="auto">
            <a:xfrm>
              <a:off x="8027988" y="4471988"/>
              <a:ext cx="1289050" cy="293688"/>
            </a:xfrm>
            <a:custGeom>
              <a:avLst/>
              <a:gdLst>
                <a:gd name="T0" fmla="*/ 7 w 70"/>
                <a:gd name="T1" fmla="*/ 0 h 16"/>
                <a:gd name="T2" fmla="*/ 63 w 70"/>
                <a:gd name="T3" fmla="*/ 0 h 16"/>
                <a:gd name="T4" fmla="*/ 70 w 70"/>
                <a:gd name="T5" fmla="*/ 6 h 16"/>
                <a:gd name="T6" fmla="*/ 70 w 70"/>
                <a:gd name="T7" fmla="*/ 10 h 16"/>
                <a:gd name="T8" fmla="*/ 63 w 70"/>
                <a:gd name="T9" fmla="*/ 16 h 16"/>
                <a:gd name="T10" fmla="*/ 7 w 70"/>
                <a:gd name="T11" fmla="*/ 16 h 16"/>
                <a:gd name="T12" fmla="*/ 0 w 70"/>
                <a:gd name="T13" fmla="*/ 10 h 16"/>
                <a:gd name="T14" fmla="*/ 0 w 70"/>
                <a:gd name="T15" fmla="*/ 6 h 16"/>
                <a:gd name="T16" fmla="*/ 7 w 70"/>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6">
                  <a:moveTo>
                    <a:pt x="7" y="0"/>
                  </a:moveTo>
                  <a:cubicBezTo>
                    <a:pt x="63" y="0"/>
                    <a:pt x="63" y="0"/>
                    <a:pt x="63" y="0"/>
                  </a:cubicBezTo>
                  <a:cubicBezTo>
                    <a:pt x="66" y="0"/>
                    <a:pt x="70" y="3"/>
                    <a:pt x="70" y="6"/>
                  </a:cubicBezTo>
                  <a:cubicBezTo>
                    <a:pt x="70" y="10"/>
                    <a:pt x="70" y="10"/>
                    <a:pt x="70" y="10"/>
                  </a:cubicBezTo>
                  <a:cubicBezTo>
                    <a:pt x="70" y="13"/>
                    <a:pt x="66" y="16"/>
                    <a:pt x="63"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9" name="Freeform 63"/>
            <p:cNvSpPr>
              <a:spLocks/>
            </p:cNvSpPr>
            <p:nvPr/>
          </p:nvSpPr>
          <p:spPr bwMode="auto">
            <a:xfrm>
              <a:off x="8027988" y="4159251"/>
              <a:ext cx="644525" cy="312738"/>
            </a:xfrm>
            <a:custGeom>
              <a:avLst/>
              <a:gdLst>
                <a:gd name="T0" fmla="*/ 7 w 35"/>
                <a:gd name="T1" fmla="*/ 0 h 17"/>
                <a:gd name="T2" fmla="*/ 35 w 35"/>
                <a:gd name="T3" fmla="*/ 0 h 17"/>
                <a:gd name="T4" fmla="*/ 35 w 35"/>
                <a:gd name="T5" fmla="*/ 17 h 17"/>
                <a:gd name="T6" fmla="*/ 7 w 35"/>
                <a:gd name="T7" fmla="*/ 17 h 17"/>
                <a:gd name="T8" fmla="*/ 0 w 35"/>
                <a:gd name="T9" fmla="*/ 11 h 17"/>
                <a:gd name="T10" fmla="*/ 0 w 35"/>
                <a:gd name="T11" fmla="*/ 6 h 17"/>
                <a:gd name="T12" fmla="*/ 7 w 3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35" h="17">
                  <a:moveTo>
                    <a:pt x="7" y="0"/>
                  </a:moveTo>
                  <a:cubicBezTo>
                    <a:pt x="35" y="0"/>
                    <a:pt x="35" y="0"/>
                    <a:pt x="35" y="0"/>
                  </a:cubicBezTo>
                  <a:cubicBezTo>
                    <a:pt x="35" y="17"/>
                    <a:pt x="35" y="17"/>
                    <a:pt x="35"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0" name="Freeform 64"/>
            <p:cNvSpPr>
              <a:spLocks/>
            </p:cNvSpPr>
            <p:nvPr/>
          </p:nvSpPr>
          <p:spPr bwMode="auto">
            <a:xfrm>
              <a:off x="8027988" y="4471988"/>
              <a:ext cx="644525" cy="293688"/>
            </a:xfrm>
            <a:custGeom>
              <a:avLst/>
              <a:gdLst>
                <a:gd name="T0" fmla="*/ 7 w 35"/>
                <a:gd name="T1" fmla="*/ 0 h 16"/>
                <a:gd name="T2" fmla="*/ 35 w 35"/>
                <a:gd name="T3" fmla="*/ 0 h 16"/>
                <a:gd name="T4" fmla="*/ 35 w 35"/>
                <a:gd name="T5" fmla="*/ 16 h 16"/>
                <a:gd name="T6" fmla="*/ 7 w 35"/>
                <a:gd name="T7" fmla="*/ 16 h 16"/>
                <a:gd name="T8" fmla="*/ 0 w 35"/>
                <a:gd name="T9" fmla="*/ 10 h 16"/>
                <a:gd name="T10" fmla="*/ 0 w 35"/>
                <a:gd name="T11" fmla="*/ 6 h 16"/>
                <a:gd name="T12" fmla="*/ 7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7" y="0"/>
                  </a:moveTo>
                  <a:cubicBezTo>
                    <a:pt x="35" y="0"/>
                    <a:pt x="35" y="0"/>
                    <a:pt x="35" y="0"/>
                  </a:cubicBezTo>
                  <a:cubicBezTo>
                    <a:pt x="35" y="16"/>
                    <a:pt x="35" y="16"/>
                    <a:pt x="35"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1" name="Freeform 65"/>
            <p:cNvSpPr>
              <a:spLocks/>
            </p:cNvSpPr>
            <p:nvPr/>
          </p:nvSpPr>
          <p:spPr bwMode="auto">
            <a:xfrm>
              <a:off x="8047038" y="4397376"/>
              <a:ext cx="1250950" cy="74613"/>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4"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2" name="Rectangle 66"/>
            <p:cNvSpPr>
              <a:spLocks noChangeArrowheads="1"/>
            </p:cNvSpPr>
            <p:nvPr/>
          </p:nvSpPr>
          <p:spPr bwMode="auto">
            <a:xfrm>
              <a:off x="8580438" y="4748213"/>
              <a:ext cx="165100" cy="3667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3" name="Rectangle 67"/>
            <p:cNvSpPr>
              <a:spLocks noChangeArrowheads="1"/>
            </p:cNvSpPr>
            <p:nvPr/>
          </p:nvSpPr>
          <p:spPr bwMode="auto">
            <a:xfrm>
              <a:off x="8580438" y="4748213"/>
              <a:ext cx="92075" cy="3667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4" name="Freeform 68"/>
            <p:cNvSpPr>
              <a:spLocks/>
            </p:cNvSpPr>
            <p:nvPr/>
          </p:nvSpPr>
          <p:spPr bwMode="auto">
            <a:xfrm>
              <a:off x="8047038" y="4692651"/>
              <a:ext cx="1250950" cy="73025"/>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5"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5" name="Rectangle 69"/>
            <p:cNvSpPr>
              <a:spLocks noChangeArrowheads="1"/>
            </p:cNvSpPr>
            <p:nvPr/>
          </p:nvSpPr>
          <p:spPr bwMode="auto">
            <a:xfrm>
              <a:off x="8580438" y="5410201"/>
              <a:ext cx="165100" cy="7731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6" name="Rectangle 70"/>
            <p:cNvSpPr>
              <a:spLocks noChangeArrowheads="1"/>
            </p:cNvSpPr>
            <p:nvPr/>
          </p:nvSpPr>
          <p:spPr bwMode="auto">
            <a:xfrm>
              <a:off x="8580438" y="5410201"/>
              <a:ext cx="92075" cy="7731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7" name="Freeform 71"/>
            <p:cNvSpPr>
              <a:spLocks/>
            </p:cNvSpPr>
            <p:nvPr/>
          </p:nvSpPr>
          <p:spPr bwMode="auto">
            <a:xfrm>
              <a:off x="7974013" y="5318126"/>
              <a:ext cx="1379537" cy="92075"/>
            </a:xfrm>
            <a:custGeom>
              <a:avLst/>
              <a:gdLst>
                <a:gd name="T0" fmla="*/ 75 w 75"/>
                <a:gd name="T1" fmla="*/ 0 h 5"/>
                <a:gd name="T2" fmla="*/ 67 w 75"/>
                <a:gd name="T3" fmla="*/ 5 h 5"/>
                <a:gd name="T4" fmla="*/ 8 w 75"/>
                <a:gd name="T5" fmla="*/ 5 h 5"/>
                <a:gd name="T6" fmla="*/ 0 w 75"/>
                <a:gd name="T7" fmla="*/ 0 h 5"/>
                <a:gd name="T8" fmla="*/ 75 w 75"/>
                <a:gd name="T9" fmla="*/ 0 h 5"/>
              </a:gdLst>
              <a:ahLst/>
              <a:cxnLst>
                <a:cxn ang="0">
                  <a:pos x="T0" y="T1"/>
                </a:cxn>
                <a:cxn ang="0">
                  <a:pos x="T2" y="T3"/>
                </a:cxn>
                <a:cxn ang="0">
                  <a:pos x="T4" y="T5"/>
                </a:cxn>
                <a:cxn ang="0">
                  <a:pos x="T6" y="T7"/>
                </a:cxn>
                <a:cxn ang="0">
                  <a:pos x="T8" y="T9"/>
                </a:cxn>
              </a:cxnLst>
              <a:rect l="0" t="0" r="r" b="b"/>
              <a:pathLst>
                <a:path w="75" h="5">
                  <a:moveTo>
                    <a:pt x="75" y="0"/>
                  </a:moveTo>
                  <a:cubicBezTo>
                    <a:pt x="75" y="3"/>
                    <a:pt x="71" y="5"/>
                    <a:pt x="67" y="5"/>
                  </a:cubicBezTo>
                  <a:cubicBezTo>
                    <a:pt x="8" y="5"/>
                    <a:pt x="8" y="5"/>
                    <a:pt x="8" y="5"/>
                  </a:cubicBezTo>
                  <a:cubicBezTo>
                    <a:pt x="4" y="5"/>
                    <a:pt x="1" y="3"/>
                    <a:pt x="0" y="0"/>
                  </a:cubicBezTo>
                  <a:lnTo>
                    <a:pt x="75"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8" name="Rectangle 72"/>
            <p:cNvSpPr>
              <a:spLocks noChangeArrowheads="1"/>
            </p:cNvSpPr>
            <p:nvPr/>
          </p:nvSpPr>
          <p:spPr bwMode="auto">
            <a:xfrm>
              <a:off x="8286750" y="6164263"/>
              <a:ext cx="754062" cy="73025"/>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9" name="Rectangle 73"/>
            <p:cNvSpPr>
              <a:spLocks noChangeArrowheads="1"/>
            </p:cNvSpPr>
            <p:nvPr/>
          </p:nvSpPr>
          <p:spPr bwMode="auto">
            <a:xfrm>
              <a:off x="8286750" y="6219826"/>
              <a:ext cx="754062" cy="1746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0" name="Rectangle 74"/>
            <p:cNvSpPr>
              <a:spLocks noChangeArrowheads="1"/>
            </p:cNvSpPr>
            <p:nvPr/>
          </p:nvSpPr>
          <p:spPr bwMode="auto">
            <a:xfrm>
              <a:off x="8304213"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1" name="Rectangle 75"/>
            <p:cNvSpPr>
              <a:spLocks noChangeArrowheads="1"/>
            </p:cNvSpPr>
            <p:nvPr/>
          </p:nvSpPr>
          <p:spPr bwMode="auto">
            <a:xfrm>
              <a:off x="8304213"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2" name="Oval 76"/>
            <p:cNvSpPr>
              <a:spLocks noChangeArrowheads="1"/>
            </p:cNvSpPr>
            <p:nvPr/>
          </p:nvSpPr>
          <p:spPr bwMode="auto">
            <a:xfrm>
              <a:off x="8212138"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3" name="Oval 77"/>
            <p:cNvSpPr>
              <a:spLocks noChangeArrowheads="1"/>
            </p:cNvSpPr>
            <p:nvPr/>
          </p:nvSpPr>
          <p:spPr bwMode="auto">
            <a:xfrm>
              <a:off x="8267700"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4" name="Rectangle 78"/>
            <p:cNvSpPr>
              <a:spLocks noChangeArrowheads="1"/>
            </p:cNvSpPr>
            <p:nvPr/>
          </p:nvSpPr>
          <p:spPr bwMode="auto">
            <a:xfrm>
              <a:off x="8985250"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5" name="Rectangle 79"/>
            <p:cNvSpPr>
              <a:spLocks noChangeArrowheads="1"/>
            </p:cNvSpPr>
            <p:nvPr/>
          </p:nvSpPr>
          <p:spPr bwMode="auto">
            <a:xfrm>
              <a:off x="8985250"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6" name="Oval 80"/>
            <p:cNvSpPr>
              <a:spLocks noChangeArrowheads="1"/>
            </p:cNvSpPr>
            <p:nvPr/>
          </p:nvSpPr>
          <p:spPr bwMode="auto">
            <a:xfrm>
              <a:off x="8893175"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7" name="Oval 81"/>
            <p:cNvSpPr>
              <a:spLocks noChangeArrowheads="1"/>
            </p:cNvSpPr>
            <p:nvPr/>
          </p:nvSpPr>
          <p:spPr bwMode="auto">
            <a:xfrm>
              <a:off x="8948738"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8" name="Freeform 82"/>
            <p:cNvSpPr>
              <a:spLocks/>
            </p:cNvSpPr>
            <p:nvPr/>
          </p:nvSpPr>
          <p:spPr bwMode="auto">
            <a:xfrm>
              <a:off x="7531100" y="3441701"/>
              <a:ext cx="865187" cy="735013"/>
            </a:xfrm>
            <a:custGeom>
              <a:avLst/>
              <a:gdLst>
                <a:gd name="T0" fmla="*/ 11 w 47"/>
                <a:gd name="T1" fmla="*/ 40 h 40"/>
                <a:gd name="T2" fmla="*/ 27 w 47"/>
                <a:gd name="T3" fmla="*/ 28 h 40"/>
                <a:gd name="T4" fmla="*/ 43 w 47"/>
                <a:gd name="T5" fmla="*/ 12 h 40"/>
                <a:gd name="T6" fmla="*/ 33 w 47"/>
                <a:gd name="T7" fmla="*/ 0 h 40"/>
                <a:gd name="T8" fmla="*/ 33 w 47"/>
                <a:gd name="T9" fmla="*/ 0 h 40"/>
                <a:gd name="T10" fmla="*/ 10 w 47"/>
                <a:gd name="T11" fmla="*/ 20 h 40"/>
                <a:gd name="T12" fmla="*/ 11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11" y="40"/>
                  </a:moveTo>
                  <a:cubicBezTo>
                    <a:pt x="19" y="40"/>
                    <a:pt x="23" y="32"/>
                    <a:pt x="27" y="28"/>
                  </a:cubicBezTo>
                  <a:cubicBezTo>
                    <a:pt x="43" y="12"/>
                    <a:pt x="43" y="12"/>
                    <a:pt x="43" y="12"/>
                  </a:cubicBezTo>
                  <a:cubicBezTo>
                    <a:pt x="47" y="8"/>
                    <a:pt x="39" y="1"/>
                    <a:pt x="33" y="0"/>
                  </a:cubicBezTo>
                  <a:cubicBezTo>
                    <a:pt x="33" y="0"/>
                    <a:pt x="33" y="0"/>
                    <a:pt x="33" y="0"/>
                  </a:cubicBezTo>
                  <a:cubicBezTo>
                    <a:pt x="30" y="0"/>
                    <a:pt x="19" y="11"/>
                    <a:pt x="10" y="20"/>
                  </a:cubicBezTo>
                  <a:cubicBezTo>
                    <a:pt x="0" y="30"/>
                    <a:pt x="1" y="40"/>
                    <a:pt x="11" y="4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9" name="Freeform 83"/>
            <p:cNvSpPr>
              <a:spLocks/>
            </p:cNvSpPr>
            <p:nvPr/>
          </p:nvSpPr>
          <p:spPr bwMode="auto">
            <a:xfrm>
              <a:off x="7954963" y="3735388"/>
              <a:ext cx="1435100" cy="460375"/>
            </a:xfrm>
            <a:custGeom>
              <a:avLst/>
              <a:gdLst>
                <a:gd name="T0" fmla="*/ 8 w 78"/>
                <a:gd name="T1" fmla="*/ 0 h 25"/>
                <a:gd name="T2" fmla="*/ 70 w 78"/>
                <a:gd name="T3" fmla="*/ 0 h 25"/>
                <a:gd name="T4" fmla="*/ 78 w 78"/>
                <a:gd name="T5" fmla="*/ 9 h 25"/>
                <a:gd name="T6" fmla="*/ 78 w 78"/>
                <a:gd name="T7" fmla="*/ 16 h 25"/>
                <a:gd name="T8" fmla="*/ 70 w 78"/>
                <a:gd name="T9" fmla="*/ 25 h 25"/>
                <a:gd name="T10" fmla="*/ 8 w 78"/>
                <a:gd name="T11" fmla="*/ 25 h 25"/>
                <a:gd name="T12" fmla="*/ 0 w 78"/>
                <a:gd name="T13" fmla="*/ 16 h 25"/>
                <a:gd name="T14" fmla="*/ 0 w 78"/>
                <a:gd name="T15" fmla="*/ 9 h 25"/>
                <a:gd name="T16" fmla="*/ 8 w 78"/>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25">
                  <a:moveTo>
                    <a:pt x="8" y="0"/>
                  </a:moveTo>
                  <a:cubicBezTo>
                    <a:pt x="70" y="0"/>
                    <a:pt x="70" y="0"/>
                    <a:pt x="70" y="0"/>
                  </a:cubicBezTo>
                  <a:cubicBezTo>
                    <a:pt x="74" y="0"/>
                    <a:pt x="78" y="4"/>
                    <a:pt x="78" y="9"/>
                  </a:cubicBezTo>
                  <a:cubicBezTo>
                    <a:pt x="78" y="16"/>
                    <a:pt x="78" y="16"/>
                    <a:pt x="78" y="16"/>
                  </a:cubicBezTo>
                  <a:cubicBezTo>
                    <a:pt x="78" y="21"/>
                    <a:pt x="74" y="25"/>
                    <a:pt x="70"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0" name="Freeform 84"/>
            <p:cNvSpPr>
              <a:spLocks/>
            </p:cNvSpPr>
            <p:nvPr/>
          </p:nvSpPr>
          <p:spPr bwMode="auto">
            <a:xfrm>
              <a:off x="7954963" y="3735388"/>
              <a:ext cx="698500" cy="460375"/>
            </a:xfrm>
            <a:custGeom>
              <a:avLst/>
              <a:gdLst>
                <a:gd name="T0" fmla="*/ 8 w 38"/>
                <a:gd name="T1" fmla="*/ 0 h 25"/>
                <a:gd name="T2" fmla="*/ 38 w 38"/>
                <a:gd name="T3" fmla="*/ 0 h 25"/>
                <a:gd name="T4" fmla="*/ 38 w 38"/>
                <a:gd name="T5" fmla="*/ 25 h 25"/>
                <a:gd name="T6" fmla="*/ 8 w 38"/>
                <a:gd name="T7" fmla="*/ 25 h 25"/>
                <a:gd name="T8" fmla="*/ 0 w 38"/>
                <a:gd name="T9" fmla="*/ 16 h 25"/>
                <a:gd name="T10" fmla="*/ 0 w 38"/>
                <a:gd name="T11" fmla="*/ 9 h 25"/>
                <a:gd name="T12" fmla="*/ 8 w 3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8" h="25">
                  <a:moveTo>
                    <a:pt x="8" y="0"/>
                  </a:moveTo>
                  <a:cubicBezTo>
                    <a:pt x="38" y="0"/>
                    <a:pt x="38" y="0"/>
                    <a:pt x="38" y="0"/>
                  </a:cubicBezTo>
                  <a:cubicBezTo>
                    <a:pt x="38" y="25"/>
                    <a:pt x="38" y="25"/>
                    <a:pt x="38"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1" name="Freeform 85"/>
            <p:cNvSpPr>
              <a:spLocks/>
            </p:cNvSpPr>
            <p:nvPr/>
          </p:nvSpPr>
          <p:spPr bwMode="auto">
            <a:xfrm>
              <a:off x="7974013" y="4103688"/>
              <a:ext cx="1398587" cy="92075"/>
            </a:xfrm>
            <a:custGeom>
              <a:avLst/>
              <a:gdLst>
                <a:gd name="T0" fmla="*/ 76 w 76"/>
                <a:gd name="T1" fmla="*/ 0 h 5"/>
                <a:gd name="T2" fmla="*/ 69 w 76"/>
                <a:gd name="T3" fmla="*/ 5 h 5"/>
                <a:gd name="T4" fmla="*/ 7 w 76"/>
                <a:gd name="T5" fmla="*/ 5 h 5"/>
                <a:gd name="T6" fmla="*/ 0 w 76"/>
                <a:gd name="T7" fmla="*/ 0 h 5"/>
                <a:gd name="T8" fmla="*/ 76 w 76"/>
                <a:gd name="T9" fmla="*/ 0 h 5"/>
              </a:gdLst>
              <a:ahLst/>
              <a:cxnLst>
                <a:cxn ang="0">
                  <a:pos x="T0" y="T1"/>
                </a:cxn>
                <a:cxn ang="0">
                  <a:pos x="T2" y="T3"/>
                </a:cxn>
                <a:cxn ang="0">
                  <a:pos x="T4" y="T5"/>
                </a:cxn>
                <a:cxn ang="0">
                  <a:pos x="T6" y="T7"/>
                </a:cxn>
                <a:cxn ang="0">
                  <a:pos x="T8" y="T9"/>
                </a:cxn>
              </a:cxnLst>
              <a:rect l="0" t="0" r="r" b="b"/>
              <a:pathLst>
                <a:path w="76" h="5">
                  <a:moveTo>
                    <a:pt x="76" y="0"/>
                  </a:moveTo>
                  <a:cubicBezTo>
                    <a:pt x="75" y="3"/>
                    <a:pt x="72" y="5"/>
                    <a:pt x="69" y="5"/>
                  </a:cubicBezTo>
                  <a:cubicBezTo>
                    <a:pt x="7" y="5"/>
                    <a:pt x="7" y="5"/>
                    <a:pt x="7" y="5"/>
                  </a:cubicBezTo>
                  <a:cubicBezTo>
                    <a:pt x="4" y="5"/>
                    <a:pt x="1" y="3"/>
                    <a:pt x="0" y="0"/>
                  </a:cubicBezTo>
                  <a:lnTo>
                    <a:pt x="76"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grpSp>
      <p:sp>
        <p:nvSpPr>
          <p:cNvPr id="5" name="Text Placeholder 4"/>
          <p:cNvSpPr>
            <a:spLocks noGrp="1"/>
          </p:cNvSpPr>
          <p:nvPr>
            <p:ph type="body" sz="quarter" idx="12"/>
          </p:nvPr>
        </p:nvSpPr>
        <p:spPr/>
        <p:txBody>
          <a:bodyPr/>
          <a:lstStyle/>
          <a:p>
            <a:endParaRPr lang="en-US" dirty="0"/>
          </a:p>
        </p:txBody>
      </p:sp>
      <p:sp>
        <p:nvSpPr>
          <p:cNvPr id="4" name="Title 3"/>
          <p:cNvSpPr>
            <a:spLocks noGrp="1"/>
          </p:cNvSpPr>
          <p:nvPr>
            <p:ph type="title"/>
          </p:nvPr>
        </p:nvSpPr>
        <p:spPr/>
        <p:txBody>
          <a:bodyPr/>
          <a:lstStyle/>
          <a:p>
            <a:r>
              <a:rPr lang="en-US" dirty="0"/>
              <a:t>Office 365</a:t>
            </a:r>
            <a:br>
              <a:rPr lang="en-US" dirty="0"/>
            </a:br>
            <a:r>
              <a:rPr lang="en-US" dirty="0"/>
              <a:t>development</a:t>
            </a:r>
          </a:p>
        </p:txBody>
      </p:sp>
    </p:spTree>
    <p:extLst>
      <p:ext uri="{BB962C8B-B14F-4D97-AF65-F5344CB8AC3E}">
        <p14:creationId xmlns:p14="http://schemas.microsoft.com/office/powerpoint/2010/main" val="900347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85381" y="1097979"/>
            <a:ext cx="5433065" cy="3407793"/>
            <a:chOff x="183806" y="217205"/>
            <a:chExt cx="5327018" cy="3341277"/>
          </a:xfrm>
        </p:grpSpPr>
        <p:pic>
          <p:nvPicPr>
            <p:cNvPr id="9" name="Picture 8"/>
            <p:cNvPicPr>
              <a:picLocks noChangeAspect="1"/>
            </p:cNvPicPr>
            <p:nvPr/>
          </p:nvPicPr>
          <p:blipFill>
            <a:blip r:embed="rId8"/>
            <a:stretch>
              <a:fillRect/>
            </a:stretch>
          </p:blipFill>
          <p:spPr>
            <a:xfrm>
              <a:off x="183806" y="217205"/>
              <a:ext cx="5327018" cy="3341277"/>
            </a:xfrm>
            <a:prstGeom prst="rect">
              <a:avLst/>
            </a:prstGeom>
          </p:spPr>
        </p:pic>
        <p:sp>
          <p:nvSpPr>
            <p:cNvPr id="5" name="MouseClick"/>
            <p:cNvSpPr/>
            <p:nvPr>
              <p:custDataLst>
                <p:custData r:id="rId5"/>
              </p:custDataLst>
            </p:nvPr>
          </p:nvSpPr>
          <p:spPr>
            <a:xfrm rot="20359169">
              <a:off x="3029972" y="2828660"/>
              <a:ext cx="151053" cy="247694"/>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9473" tIns="49737" rIns="99473" bIns="49737"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algn="ctr"/>
              <a:endParaRPr lang="en-US" sz="1836" dirty="0"/>
            </a:p>
          </p:txBody>
        </p:sp>
      </p:grpSp>
      <p:grpSp>
        <p:nvGrpSpPr>
          <p:cNvPr id="12" name="Group 11"/>
          <p:cNvGrpSpPr/>
          <p:nvPr/>
        </p:nvGrpSpPr>
        <p:grpSpPr>
          <a:xfrm>
            <a:off x="7353724" y="1134701"/>
            <a:ext cx="4350650" cy="4326344"/>
            <a:chOff x="4052389" y="643298"/>
            <a:chExt cx="4265730" cy="4241899"/>
          </a:xfrm>
        </p:grpSpPr>
        <p:pic>
          <p:nvPicPr>
            <p:cNvPr id="10" name="Picture 9"/>
            <p:cNvPicPr>
              <a:picLocks noChangeAspect="1"/>
            </p:cNvPicPr>
            <p:nvPr/>
          </p:nvPicPr>
          <p:blipFill>
            <a:blip r:embed="rId9"/>
            <a:stretch>
              <a:fillRect/>
            </a:stretch>
          </p:blipFill>
          <p:spPr>
            <a:xfrm>
              <a:off x="4052389" y="643298"/>
              <a:ext cx="4265730" cy="4241899"/>
            </a:xfrm>
            <a:prstGeom prst="rect">
              <a:avLst/>
            </a:prstGeom>
          </p:spPr>
        </p:pic>
        <p:sp>
          <p:nvSpPr>
            <p:cNvPr id="7" name="MouseClick"/>
            <p:cNvSpPr/>
            <p:nvPr>
              <p:custDataLst>
                <p:custData r:id="rId4"/>
              </p:custDataLst>
            </p:nvPr>
          </p:nvSpPr>
          <p:spPr>
            <a:xfrm rot="20359169">
              <a:off x="7018915" y="2011545"/>
              <a:ext cx="151053" cy="247694"/>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9473" tIns="49737" rIns="99473" bIns="49737"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algn="ctr"/>
              <a:endParaRPr lang="en-US" sz="1836" dirty="0"/>
            </a:p>
          </p:txBody>
        </p:sp>
      </p:grpSp>
      <p:grpSp>
        <p:nvGrpSpPr>
          <p:cNvPr id="14" name="Group 13"/>
          <p:cNvGrpSpPr/>
          <p:nvPr/>
        </p:nvGrpSpPr>
        <p:grpSpPr>
          <a:xfrm>
            <a:off x="5897910" y="3525693"/>
            <a:ext cx="5321533" cy="3530578"/>
            <a:chOff x="5766223" y="3272701"/>
            <a:chExt cx="5217663" cy="3461665"/>
          </a:xfrm>
        </p:grpSpPr>
        <p:pic>
          <p:nvPicPr>
            <p:cNvPr id="8" name="Picture 7"/>
            <p:cNvPicPr>
              <a:picLocks noChangeAspect="1"/>
            </p:cNvPicPr>
            <p:nvPr/>
          </p:nvPicPr>
          <p:blipFill>
            <a:blip r:embed="rId10"/>
            <a:stretch>
              <a:fillRect/>
            </a:stretch>
          </p:blipFill>
          <p:spPr>
            <a:xfrm>
              <a:off x="5766223" y="3272701"/>
              <a:ext cx="5217663" cy="3461665"/>
            </a:xfrm>
            <a:prstGeom prst="rect">
              <a:avLst/>
            </a:prstGeom>
          </p:spPr>
        </p:pic>
        <p:sp>
          <p:nvSpPr>
            <p:cNvPr id="11" name="MouseClick"/>
            <p:cNvSpPr/>
            <p:nvPr>
              <p:custDataLst>
                <p:custData r:id="rId3"/>
              </p:custDataLst>
            </p:nvPr>
          </p:nvSpPr>
          <p:spPr>
            <a:xfrm rot="20359169">
              <a:off x="10678308" y="5241296"/>
              <a:ext cx="151053" cy="247694"/>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9473" tIns="49737" rIns="99473" bIns="49737"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algn="ctr"/>
              <a:endParaRPr lang="en-US" sz="1836" dirty="0"/>
            </a:p>
          </p:txBody>
        </p:sp>
      </p:grpSp>
      <p:grpSp>
        <p:nvGrpSpPr>
          <p:cNvPr id="23" name="Group 22"/>
          <p:cNvGrpSpPr/>
          <p:nvPr/>
        </p:nvGrpSpPr>
        <p:grpSpPr>
          <a:xfrm>
            <a:off x="1145345" y="2714103"/>
            <a:ext cx="4223318" cy="3903790"/>
            <a:chOff x="1805349" y="1984662"/>
            <a:chExt cx="4140884" cy="3827593"/>
          </a:xfrm>
        </p:grpSpPr>
        <p:pic>
          <p:nvPicPr>
            <p:cNvPr id="22" name="Picture 21"/>
            <p:cNvPicPr>
              <a:picLocks noChangeAspect="1"/>
            </p:cNvPicPr>
            <p:nvPr/>
          </p:nvPicPr>
          <p:blipFill>
            <a:blip r:embed="rId11"/>
            <a:stretch>
              <a:fillRect/>
            </a:stretch>
          </p:blipFill>
          <p:spPr>
            <a:xfrm>
              <a:off x="1805349" y="1984662"/>
              <a:ext cx="4140884" cy="3827593"/>
            </a:xfrm>
            <a:prstGeom prst="rect">
              <a:avLst/>
            </a:prstGeom>
          </p:spPr>
        </p:pic>
        <p:sp>
          <p:nvSpPr>
            <p:cNvPr id="20" name="MouseClick"/>
            <p:cNvSpPr/>
            <p:nvPr>
              <p:custDataLst>
                <p:custData r:id="rId2"/>
              </p:custDataLst>
            </p:nvPr>
          </p:nvSpPr>
          <p:spPr>
            <a:xfrm rot="20359169">
              <a:off x="5215230" y="5503772"/>
              <a:ext cx="151053" cy="247694"/>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9473" tIns="49737" rIns="99473" bIns="49737"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algn="ctr"/>
              <a:endParaRPr lang="en-US" sz="1836" dirty="0"/>
            </a:p>
          </p:txBody>
        </p:sp>
      </p:grpSp>
      <p:grpSp>
        <p:nvGrpSpPr>
          <p:cNvPr id="26" name="Group 25"/>
          <p:cNvGrpSpPr/>
          <p:nvPr/>
        </p:nvGrpSpPr>
        <p:grpSpPr>
          <a:xfrm>
            <a:off x="4806938" y="1060596"/>
            <a:ext cx="3554866" cy="5179836"/>
            <a:chOff x="4561241" y="1021976"/>
            <a:chExt cx="3485479" cy="5078732"/>
          </a:xfrm>
        </p:grpSpPr>
        <p:pic>
          <p:nvPicPr>
            <p:cNvPr id="24" name="Picture 23"/>
            <p:cNvPicPr>
              <a:picLocks noChangeAspect="1"/>
            </p:cNvPicPr>
            <p:nvPr/>
          </p:nvPicPr>
          <p:blipFill rotWithShape="1">
            <a:blip r:embed="rId12"/>
            <a:srcRect l="3690" t="1809" r="3607"/>
            <a:stretch/>
          </p:blipFill>
          <p:spPr>
            <a:xfrm>
              <a:off x="4561241" y="1021976"/>
              <a:ext cx="3485479" cy="5078732"/>
            </a:xfrm>
            <a:prstGeom prst="rect">
              <a:avLst/>
            </a:prstGeom>
          </p:spPr>
        </p:pic>
        <p:sp>
          <p:nvSpPr>
            <p:cNvPr id="25" name="MouseClick"/>
            <p:cNvSpPr/>
            <p:nvPr>
              <p:custDataLst>
                <p:custData r:id="rId1"/>
              </p:custDataLst>
            </p:nvPr>
          </p:nvSpPr>
          <p:spPr>
            <a:xfrm rot="20359169">
              <a:off x="7001915" y="5543395"/>
              <a:ext cx="151053" cy="247694"/>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9473" tIns="49737" rIns="99473" bIns="49737"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algn="ctr"/>
              <a:endParaRPr lang="en-US" sz="1836" dirty="0"/>
            </a:p>
          </p:txBody>
        </p:sp>
      </p:grpSp>
      <p:pic>
        <p:nvPicPr>
          <p:cNvPr id="27" name="Picture 26"/>
          <p:cNvPicPr>
            <a:picLocks noChangeAspect="1"/>
          </p:cNvPicPr>
          <p:nvPr/>
        </p:nvPicPr>
        <p:blipFill>
          <a:blip r:embed="rId13"/>
          <a:stretch>
            <a:fillRect/>
          </a:stretch>
        </p:blipFill>
        <p:spPr>
          <a:xfrm>
            <a:off x="836334" y="1285820"/>
            <a:ext cx="10721195" cy="5028717"/>
          </a:xfrm>
          <a:prstGeom prst="rect">
            <a:avLst/>
          </a:prstGeom>
        </p:spPr>
      </p:pic>
      <p:pic>
        <p:nvPicPr>
          <p:cNvPr id="1026" name="Picture 1" descr="image001"/>
          <p:cNvPicPr>
            <a:picLocks noChangeAspect="1" noChangeArrowheads="1"/>
          </p:cNvPicPr>
          <p:nvPr/>
        </p:nvPicPr>
        <p:blipFill rotWithShape="1">
          <a:blip r:embed="rId14">
            <a:extLst>
              <a:ext uri="{28A0092B-C50C-407E-A947-70E740481C1C}">
                <a14:useLocalDpi xmlns:a14="http://schemas.microsoft.com/office/drawing/2010/main" val="0"/>
              </a:ext>
            </a:extLst>
          </a:blip>
          <a:srcRect l="2367" t="2518" r="1975" b="1136"/>
          <a:stretch/>
        </p:blipFill>
        <p:spPr bwMode="auto">
          <a:xfrm>
            <a:off x="3114924" y="1726365"/>
            <a:ext cx="6389325" cy="494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itle 1"/>
          <p:cNvSpPr>
            <a:spLocks noGrp="1"/>
          </p:cNvSpPr>
          <p:nvPr>
            <p:ph type="title"/>
          </p:nvPr>
        </p:nvSpPr>
        <p:spPr>
          <a:xfrm>
            <a:off x="286896" y="296897"/>
            <a:ext cx="11375536" cy="762786"/>
          </a:xfrm>
        </p:spPr>
        <p:txBody>
          <a:bodyPr/>
          <a:lstStyle/>
          <a:p>
            <a:r>
              <a:rPr lang="en-US" sz="5400" dirty="0"/>
              <a:t>Office 365 connected apps</a:t>
            </a:r>
          </a:p>
        </p:txBody>
      </p:sp>
    </p:spTree>
    <p:extLst>
      <p:ext uri="{BB962C8B-B14F-4D97-AF65-F5344CB8AC3E}">
        <p14:creationId xmlns:p14="http://schemas.microsoft.com/office/powerpoint/2010/main" val="1655076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1000"/>
                                        <p:tgtEl>
                                          <p:spTgt spid="23"/>
                                        </p:tgtEl>
                                      </p:cBhvr>
                                    </p:animEffect>
                                    <p:anim calcmode="lin" valueType="num">
                                      <p:cBhvr>
                                        <p:cTn id="22" dur="1000" fill="hold"/>
                                        <p:tgtEl>
                                          <p:spTgt spid="23"/>
                                        </p:tgtEl>
                                        <p:attrNameLst>
                                          <p:attrName>ppt_x</p:attrName>
                                        </p:attrNameLst>
                                      </p:cBhvr>
                                      <p:tavLst>
                                        <p:tav tm="0">
                                          <p:val>
                                            <p:strVal val="#ppt_x"/>
                                          </p:val>
                                        </p:tav>
                                        <p:tav tm="100000">
                                          <p:val>
                                            <p:strVal val="#ppt_x"/>
                                          </p:val>
                                        </p:tav>
                                      </p:tavLst>
                                    </p:anim>
                                    <p:anim calcmode="lin" valueType="num">
                                      <p:cBhvr>
                                        <p:cTn id="2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anim calcmode="lin" valueType="num">
                                      <p:cBhvr>
                                        <p:cTn id="36" dur="1000" fill="hold"/>
                                        <p:tgtEl>
                                          <p:spTgt spid="26"/>
                                        </p:tgtEl>
                                        <p:attrNameLst>
                                          <p:attrName>ppt_x</p:attrName>
                                        </p:attrNameLst>
                                      </p:cBhvr>
                                      <p:tavLst>
                                        <p:tav tm="0">
                                          <p:val>
                                            <p:strVal val="#ppt_x"/>
                                          </p:val>
                                        </p:tav>
                                        <p:tav tm="100000">
                                          <p:val>
                                            <p:strVal val="#ppt_x"/>
                                          </p:val>
                                        </p:tav>
                                      </p:tavLst>
                                    </p:anim>
                                    <p:anim calcmode="lin" valueType="num">
                                      <p:cBhvr>
                                        <p:cTn id="37"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1000"/>
                                        <p:tgtEl>
                                          <p:spTgt spid="27"/>
                                        </p:tgtEl>
                                      </p:cBhvr>
                                    </p:animEffect>
                                    <p:anim calcmode="lin" valueType="num">
                                      <p:cBhvr>
                                        <p:cTn id="43" dur="1000" fill="hold"/>
                                        <p:tgtEl>
                                          <p:spTgt spid="27"/>
                                        </p:tgtEl>
                                        <p:attrNameLst>
                                          <p:attrName>ppt_x</p:attrName>
                                        </p:attrNameLst>
                                      </p:cBhvr>
                                      <p:tavLst>
                                        <p:tav tm="0">
                                          <p:val>
                                            <p:strVal val="#ppt_x"/>
                                          </p:val>
                                        </p:tav>
                                        <p:tav tm="100000">
                                          <p:val>
                                            <p:strVal val="#ppt_x"/>
                                          </p:val>
                                        </p:tav>
                                      </p:tavLst>
                                    </p:anim>
                                    <p:anim calcmode="lin" valueType="num">
                                      <p:cBhvr>
                                        <p:cTn id="4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026"/>
                                        </p:tgtEl>
                                        <p:attrNameLst>
                                          <p:attrName>style.visibility</p:attrName>
                                        </p:attrNameLst>
                                      </p:cBhvr>
                                      <p:to>
                                        <p:strVal val="visible"/>
                                      </p:to>
                                    </p:set>
                                    <p:animEffect transition="in" filter="fade">
                                      <p:cBhvr>
                                        <p:cTn id="49" dur="1000"/>
                                        <p:tgtEl>
                                          <p:spTgt spid="1026"/>
                                        </p:tgtEl>
                                      </p:cBhvr>
                                    </p:animEffect>
                                    <p:anim calcmode="lin" valueType="num">
                                      <p:cBhvr>
                                        <p:cTn id="50" dur="1000" fill="hold"/>
                                        <p:tgtEl>
                                          <p:spTgt spid="1026"/>
                                        </p:tgtEl>
                                        <p:attrNameLst>
                                          <p:attrName>ppt_x</p:attrName>
                                        </p:attrNameLst>
                                      </p:cBhvr>
                                      <p:tavLst>
                                        <p:tav tm="0">
                                          <p:val>
                                            <p:strVal val="#ppt_x"/>
                                          </p:val>
                                        </p:tav>
                                        <p:tav tm="100000">
                                          <p:val>
                                            <p:strVal val="#ppt_x"/>
                                          </p:val>
                                        </p:tav>
                                      </p:tavLst>
                                    </p:anim>
                                    <p:anim calcmode="lin" valueType="num">
                                      <p:cBhvr>
                                        <p:cTn id="51"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4756" y="1212341"/>
            <a:ext cx="5933481" cy="5485286"/>
          </a:xfrm>
        </p:spPr>
        <p:txBody>
          <a:bodyPr vert="horz" lIns="146304" tIns="91440" rIns="146304" bIns="91440" rtlCol="0">
            <a:noAutofit/>
          </a:bodyPr>
          <a:lstStyle/>
          <a:p>
            <a:pPr marL="346486" lvl="1" indent="-346486">
              <a:spcBef>
                <a:spcPts val="2400"/>
              </a:spcBef>
              <a:buSzPct val="80000"/>
              <a:buFont typeface="Arial" pitchFamily="34" charset="0"/>
              <a:buChar char="•"/>
            </a:pPr>
            <a:r>
              <a:rPr lang="en-US" sz="3672" spc="-71" dirty="0">
                <a:gradFill>
                  <a:gsLst>
                    <a:gs pos="1250">
                      <a:schemeClr val="bg2"/>
                    </a:gs>
                    <a:gs pos="100000">
                      <a:schemeClr val="bg2"/>
                    </a:gs>
                  </a:gsLst>
                  <a:lin ang="5400000" scaled="0"/>
                </a:gradFill>
                <a:latin typeface="+mj-lt"/>
              </a:rPr>
              <a:t>Sign users in using OpenID Connect</a:t>
            </a:r>
          </a:p>
          <a:p>
            <a:pPr marL="584492" lvl="1" indent="-238007">
              <a:buFont typeface="Wingdings" pitchFamily="2" charset="2"/>
              <a:buChar char=""/>
            </a:pPr>
            <a:r>
              <a:rPr lang="en-US" sz="2400" dirty="0">
                <a:gradFill>
                  <a:gsLst>
                    <a:gs pos="1250">
                      <a:schemeClr val="bg2"/>
                    </a:gs>
                    <a:gs pos="100000">
                      <a:schemeClr val="bg2"/>
                    </a:gs>
                  </a:gsLst>
                  <a:lin ang="5400000" scaled="0"/>
                </a:gradFill>
              </a:rPr>
              <a:t>Azure AD and Office 365 services</a:t>
            </a:r>
          </a:p>
          <a:p>
            <a:pPr marL="584492" lvl="1" indent="-238007">
              <a:buFont typeface="Wingdings" pitchFamily="2" charset="2"/>
              <a:buChar char=""/>
            </a:pPr>
            <a:r>
              <a:rPr lang="en-US" sz="2400" dirty="0"/>
              <a:t>Supports MFA and federated user sign-in</a:t>
            </a:r>
            <a:endParaRPr lang="en-US" sz="2400" dirty="0">
              <a:gradFill>
                <a:gsLst>
                  <a:gs pos="1250">
                    <a:schemeClr val="bg2"/>
                  </a:gs>
                  <a:gs pos="100000">
                    <a:schemeClr val="bg2"/>
                  </a:gs>
                </a:gsLst>
                <a:lin ang="5400000" scaled="0"/>
              </a:gradFill>
            </a:endParaRPr>
          </a:p>
          <a:p>
            <a:pPr marL="346486" lvl="1" indent="-346486">
              <a:spcBef>
                <a:spcPts val="2400"/>
              </a:spcBef>
              <a:buSzPct val="80000"/>
              <a:buFont typeface="Arial" pitchFamily="34" charset="0"/>
              <a:buChar char="•"/>
            </a:pPr>
            <a:r>
              <a:rPr lang="en-US" sz="3672" spc="-71" dirty="0">
                <a:gradFill>
                  <a:gsLst>
                    <a:gs pos="1250">
                      <a:schemeClr val="bg2"/>
                    </a:gs>
                    <a:gs pos="100000">
                      <a:schemeClr val="bg2"/>
                    </a:gs>
                  </a:gsLst>
                  <a:lin ang="5400000" scaled="0"/>
                </a:gradFill>
                <a:latin typeface="+mj-lt"/>
              </a:rPr>
              <a:t>Device apps, web sites, SPAs, and service apps</a:t>
            </a:r>
          </a:p>
          <a:p>
            <a:pPr marL="346486" lvl="1" indent="-346486">
              <a:spcBef>
                <a:spcPts val="2400"/>
              </a:spcBef>
              <a:buSzPct val="80000"/>
              <a:buFont typeface="Arial" pitchFamily="34" charset="0"/>
              <a:buChar char="•"/>
            </a:pPr>
            <a:r>
              <a:rPr lang="en-US" sz="3672" spc="-71" dirty="0">
                <a:gradFill>
                  <a:gsLst>
                    <a:gs pos="1250">
                      <a:schemeClr val="bg2"/>
                    </a:gs>
                    <a:gs pos="100000">
                      <a:schemeClr val="bg2"/>
                    </a:gs>
                  </a:gsLst>
                  <a:lin ang="5400000" scaled="0"/>
                </a:gradFill>
                <a:latin typeface="+mj-lt"/>
              </a:rPr>
              <a:t>Pin apps to Office 365 app launcher from My apps</a:t>
            </a:r>
          </a:p>
        </p:txBody>
      </p:sp>
      <p:sp>
        <p:nvSpPr>
          <p:cNvPr id="2" name="Title 1"/>
          <p:cNvSpPr>
            <a:spLocks noGrp="1"/>
          </p:cNvSpPr>
          <p:nvPr>
            <p:ph type="title"/>
          </p:nvPr>
        </p:nvSpPr>
        <p:spPr>
          <a:xfrm>
            <a:off x="296419" y="290301"/>
            <a:ext cx="11375536" cy="762786"/>
          </a:xfrm>
        </p:spPr>
        <p:txBody>
          <a:bodyPr vert="horz" wrap="square" lIns="146304" tIns="91440" rIns="146304" bIns="91440" rtlCol="0" anchor="t">
            <a:noAutofit/>
          </a:bodyPr>
          <a:lstStyle/>
          <a:p>
            <a:r>
              <a:rPr lang="en-US" sz="5400" dirty="0"/>
              <a:t>Single authentication flow for Office 365</a:t>
            </a:r>
          </a:p>
        </p:txBody>
      </p:sp>
      <p:pic>
        <p:nvPicPr>
          <p:cNvPr id="4" name="Picture 3"/>
          <p:cNvPicPr>
            <a:picLocks noChangeAspect="1"/>
          </p:cNvPicPr>
          <p:nvPr/>
        </p:nvPicPr>
        <p:blipFill>
          <a:blip r:embed="rId2"/>
          <a:stretch>
            <a:fillRect/>
          </a:stretch>
        </p:blipFill>
        <p:spPr>
          <a:xfrm>
            <a:off x="6012148" y="1851360"/>
            <a:ext cx="6218077" cy="3972660"/>
          </a:xfrm>
          <a:prstGeom prst="rect">
            <a:avLst/>
          </a:prstGeom>
          <a:ln>
            <a:solidFill>
              <a:schemeClr val="accent1"/>
            </a:solidFill>
          </a:ln>
        </p:spPr>
      </p:pic>
    </p:spTree>
    <p:extLst>
      <p:ext uri="{BB962C8B-B14F-4D97-AF65-F5344CB8AC3E}">
        <p14:creationId xmlns:p14="http://schemas.microsoft.com/office/powerpoint/2010/main" val="4146070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6896" y="287372"/>
            <a:ext cx="11375536" cy="762786"/>
          </a:xfrm>
        </p:spPr>
        <p:txBody>
          <a:bodyPr/>
          <a:lstStyle/>
          <a:p>
            <a:r>
              <a:rPr lang="en-US" sz="5400" dirty="0"/>
              <a:t>Common consent</a:t>
            </a:r>
          </a:p>
        </p:txBody>
      </p:sp>
      <p:sp>
        <p:nvSpPr>
          <p:cNvPr id="6" name="Text Placeholder 2"/>
          <p:cNvSpPr txBox="1">
            <a:spLocks/>
          </p:cNvSpPr>
          <p:nvPr/>
        </p:nvSpPr>
        <p:spPr>
          <a:xfrm>
            <a:off x="269241" y="1189178"/>
            <a:ext cx="6497630" cy="5417010"/>
          </a:xfrm>
          <a:prstGeom prst="rect">
            <a:avLst/>
          </a:prstGeom>
        </p:spPr>
        <p:txBody>
          <a:bodyPr/>
          <a:lst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a:spcBef>
                <a:spcPts val="2400"/>
              </a:spcBef>
            </a:pPr>
            <a:r>
              <a:rPr lang="en-US" dirty="0"/>
              <a:t>Single </a:t>
            </a:r>
            <a:r>
              <a:rPr lang="en-US" dirty="0" err="1"/>
              <a:t>auth</a:t>
            </a:r>
            <a:r>
              <a:rPr lang="en-US" dirty="0"/>
              <a:t> flow for accessing all O365 services</a:t>
            </a:r>
          </a:p>
          <a:p>
            <a:pPr>
              <a:spcBef>
                <a:spcPts val="2400"/>
              </a:spcBef>
            </a:pPr>
            <a:r>
              <a:rPr lang="en-US" dirty="0"/>
              <a:t>Admin and end-user consent</a:t>
            </a:r>
          </a:p>
          <a:p>
            <a:pPr>
              <a:spcBef>
                <a:spcPts val="2400"/>
              </a:spcBef>
            </a:pPr>
            <a:r>
              <a:rPr lang="en-US" dirty="0"/>
              <a:t>Secure protocol</a:t>
            </a:r>
          </a:p>
          <a:p>
            <a:pPr lvl="1"/>
            <a:r>
              <a:rPr lang="en-US" sz="2400" dirty="0"/>
              <a:t>OpenID Connect and OAuth 2.0</a:t>
            </a:r>
          </a:p>
          <a:p>
            <a:pPr lvl="1"/>
            <a:r>
              <a:rPr lang="en-US" sz="2400" dirty="0"/>
              <a:t>No capturing user credentials</a:t>
            </a:r>
          </a:p>
          <a:p>
            <a:pPr lvl="1"/>
            <a:r>
              <a:rPr lang="en-US" sz="2400" dirty="0"/>
              <a:t>Fine-grained access scopes</a:t>
            </a:r>
          </a:p>
          <a:p>
            <a:pPr lvl="1"/>
            <a:r>
              <a:rPr lang="en-US" sz="2400" dirty="0"/>
              <a:t>Long-term access through refresh tokens</a:t>
            </a:r>
          </a:p>
        </p:txBody>
      </p:sp>
      <p:pic>
        <p:nvPicPr>
          <p:cNvPr id="8" name="Picture 7"/>
          <p:cNvPicPr>
            <a:picLocks noChangeAspect="1"/>
          </p:cNvPicPr>
          <p:nvPr/>
        </p:nvPicPr>
        <p:blipFill>
          <a:blip r:embed="rId2"/>
          <a:stretch>
            <a:fillRect/>
          </a:stretch>
        </p:blipFill>
        <p:spPr>
          <a:xfrm>
            <a:off x="6766871" y="1203414"/>
            <a:ext cx="5505450" cy="5514975"/>
          </a:xfrm>
          <a:prstGeom prst="rect">
            <a:avLst/>
          </a:prstGeom>
          <a:ln>
            <a:noFill/>
          </a:ln>
          <a:effectLst>
            <a:outerShdw blurRad="292100" dist="139700" dir="2700000" algn="tl" rotWithShape="0">
              <a:srgbClr val="333333">
                <a:alpha val="65000"/>
              </a:srgbClr>
            </a:outerShdw>
          </a:effectLst>
        </p:spPr>
      </p:pic>
      <p:sp>
        <p:nvSpPr>
          <p:cNvPr id="7" name="Oval 6"/>
          <p:cNvSpPr/>
          <p:nvPr/>
        </p:nvSpPr>
        <p:spPr bwMode="auto">
          <a:xfrm>
            <a:off x="7915999" y="2399994"/>
            <a:ext cx="3931877" cy="1097268"/>
          </a:xfrm>
          <a:prstGeom prst="ellipse">
            <a:avLst/>
          </a:prstGeom>
          <a:noFill/>
          <a:ln w="412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9099661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vert="horz" lIns="146304" tIns="91440" rIns="146304" bIns="91440" rtlCol="0">
            <a:noAutofit/>
          </a:bodyPr>
          <a:lstStyle/>
          <a:p>
            <a:r>
              <a:rPr lang="en-US" b="1" dirty="0"/>
              <a:t>Azure AD only</a:t>
            </a:r>
          </a:p>
          <a:p>
            <a:pPr lvl="1">
              <a:spcBef>
                <a:spcPts val="2448"/>
              </a:spcBef>
              <a:buSzPct val="80000"/>
            </a:pPr>
            <a:r>
              <a:rPr lang="en-US" sz="4000" spc="-71" dirty="0">
                <a:gradFill>
                  <a:gsLst>
                    <a:gs pos="100000">
                      <a:schemeClr val="bg2"/>
                    </a:gs>
                    <a:gs pos="0">
                      <a:schemeClr val="bg2"/>
                    </a:gs>
                  </a:gsLst>
                  <a:lin ang="5400000" scaled="0"/>
                </a:gradFill>
                <a:latin typeface="+mj-lt"/>
              </a:rPr>
              <a:t>Separate </a:t>
            </a:r>
            <a:r>
              <a:rPr lang="en-US" sz="4000" spc="-71" dirty="0" err="1">
                <a:gradFill>
                  <a:gsLst>
                    <a:gs pos="100000">
                      <a:schemeClr val="bg2"/>
                    </a:gs>
                    <a:gs pos="0">
                      <a:schemeClr val="bg2"/>
                    </a:gs>
                  </a:gsLst>
                  <a:lin ang="5400000" scaled="0"/>
                </a:gradFill>
                <a:latin typeface="+mj-lt"/>
              </a:rPr>
              <a:t>auth</a:t>
            </a:r>
            <a:r>
              <a:rPr lang="en-US" sz="4000" spc="-71" dirty="0">
                <a:gradFill>
                  <a:gsLst>
                    <a:gs pos="100000">
                      <a:schemeClr val="bg2"/>
                    </a:gs>
                    <a:gs pos="0">
                      <a:schemeClr val="bg2"/>
                    </a:gs>
                  </a:gsLst>
                  <a:lin ang="5400000" scaled="0"/>
                </a:gradFill>
                <a:latin typeface="+mj-lt"/>
              </a:rPr>
              <a:t> flow supports Azure AD accounts only</a:t>
            </a:r>
          </a:p>
          <a:p>
            <a:pPr lvl="1">
              <a:spcBef>
                <a:spcPts val="2448"/>
              </a:spcBef>
              <a:buSzPct val="80000"/>
            </a:pPr>
            <a:r>
              <a:rPr lang="en-US" sz="4080" b="1" spc="-71" dirty="0">
                <a:gradFill>
                  <a:gsLst>
                    <a:gs pos="100000">
                      <a:schemeClr val="tx2"/>
                    </a:gs>
                    <a:gs pos="0">
                      <a:schemeClr val="tx2"/>
                    </a:gs>
                  </a:gsLst>
                  <a:lin ang="5400000" scaled="0"/>
                </a:gradFill>
                <a:latin typeface="+mj-lt"/>
              </a:rPr>
              <a:t>Azure AD and Microsoft Accounts (Preview)</a:t>
            </a:r>
          </a:p>
          <a:p>
            <a:r>
              <a:rPr lang="en-US" sz="4000" dirty="0">
                <a:gradFill>
                  <a:gsLst>
                    <a:gs pos="100000">
                      <a:schemeClr val="bg2"/>
                    </a:gs>
                    <a:gs pos="0">
                      <a:schemeClr val="bg2"/>
                    </a:gs>
                  </a:gsLst>
                  <a:lin ang="5400000" scaled="0"/>
                </a:gradFill>
              </a:rPr>
              <a:t>Converged </a:t>
            </a:r>
            <a:r>
              <a:rPr lang="en-US" sz="4000" dirty="0" err="1">
                <a:gradFill>
                  <a:gsLst>
                    <a:gs pos="100000">
                      <a:schemeClr val="bg2"/>
                    </a:gs>
                    <a:gs pos="0">
                      <a:schemeClr val="bg2"/>
                    </a:gs>
                  </a:gsLst>
                  <a:lin ang="5400000" scaled="0"/>
                </a:gradFill>
              </a:rPr>
              <a:t>auth</a:t>
            </a:r>
            <a:r>
              <a:rPr lang="en-US" sz="4000" dirty="0">
                <a:gradFill>
                  <a:gsLst>
                    <a:gs pos="100000">
                      <a:schemeClr val="bg2"/>
                    </a:gs>
                    <a:gs pos="0">
                      <a:schemeClr val="bg2"/>
                    </a:gs>
                  </a:gsLst>
                  <a:lin ang="5400000" scaled="0"/>
                </a:gradFill>
              </a:rPr>
              <a:t> flow supports Azure AD accounts and Microsoft accounts (</a:t>
            </a:r>
            <a:r>
              <a:rPr lang="en-US" sz="4000" dirty="0" err="1">
                <a:gradFill>
                  <a:gsLst>
                    <a:gs pos="100000">
                      <a:schemeClr val="bg2"/>
                    </a:gs>
                    <a:gs pos="0">
                      <a:schemeClr val="bg2"/>
                    </a:gs>
                  </a:gsLst>
                  <a:lin ang="5400000" scaled="0"/>
                </a:gradFill>
              </a:rPr>
              <a:t>LiveID</a:t>
            </a:r>
            <a:r>
              <a:rPr lang="en-US" sz="4000" dirty="0">
                <a:gradFill>
                  <a:gsLst>
                    <a:gs pos="100000">
                      <a:schemeClr val="bg2"/>
                    </a:gs>
                    <a:gs pos="0">
                      <a:schemeClr val="bg2"/>
                    </a:gs>
                  </a:gsLst>
                  <a:lin ang="5400000" scaled="0"/>
                </a:gradFill>
              </a:rPr>
              <a:t> - hotmail.com, etc.)</a:t>
            </a:r>
          </a:p>
        </p:txBody>
      </p:sp>
      <p:sp>
        <p:nvSpPr>
          <p:cNvPr id="2" name="Title 1"/>
          <p:cNvSpPr>
            <a:spLocks noGrp="1"/>
          </p:cNvSpPr>
          <p:nvPr>
            <p:ph type="title"/>
          </p:nvPr>
        </p:nvSpPr>
        <p:spPr/>
        <p:txBody>
          <a:bodyPr vert="horz" wrap="square" lIns="146304" tIns="91440" rIns="146304" bIns="91440" rtlCol="0" anchor="t">
            <a:noAutofit/>
          </a:bodyPr>
          <a:lstStyle/>
          <a:p>
            <a:r>
              <a:rPr lang="en-US" sz="5400" dirty="0"/>
              <a:t>Authentication Options</a:t>
            </a:r>
          </a:p>
        </p:txBody>
      </p:sp>
    </p:spTree>
    <p:extLst>
      <p:ext uri="{BB962C8B-B14F-4D97-AF65-F5344CB8AC3E}">
        <p14:creationId xmlns:p14="http://schemas.microsoft.com/office/powerpoint/2010/main" val="4383556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Many apps want to sign users in from both Microsoft account and Azure AD</a:t>
            </a:r>
          </a:p>
          <a:p>
            <a:r>
              <a:rPr lang="en-US" dirty="0"/>
              <a:t>Now in preview:</a:t>
            </a:r>
          </a:p>
          <a:p>
            <a:pPr lvl="1"/>
            <a:r>
              <a:rPr lang="en-US" dirty="0"/>
              <a:t>Single endpoint, </a:t>
            </a:r>
            <a:r>
              <a:rPr lang="en-US" dirty="0" err="1"/>
              <a:t>OpenID</a:t>
            </a:r>
            <a:r>
              <a:rPr lang="en-US" dirty="0"/>
              <a:t> Connect and OAuth 2.0</a:t>
            </a:r>
          </a:p>
          <a:p>
            <a:pPr lvl="1"/>
            <a:r>
              <a:rPr lang="en-US" dirty="0"/>
              <a:t>Single SDK</a:t>
            </a:r>
          </a:p>
          <a:p>
            <a:pPr lvl="1"/>
            <a:r>
              <a:rPr lang="en-US" dirty="0"/>
              <a:t>Single end user sign in experience</a:t>
            </a:r>
          </a:p>
          <a:p>
            <a:pPr lvl="1"/>
            <a:r>
              <a:rPr lang="en-US" dirty="0"/>
              <a:t>Single app registration experience</a:t>
            </a:r>
          </a:p>
          <a:p>
            <a:r>
              <a:rPr lang="en-US" dirty="0"/>
              <a:t>Works with Microsoft Graph </a:t>
            </a:r>
          </a:p>
          <a:p>
            <a:pPr lvl="1"/>
            <a:r>
              <a:rPr lang="en-US" dirty="0"/>
              <a:t>Single API endpoint, business and consumer data</a:t>
            </a:r>
          </a:p>
        </p:txBody>
      </p:sp>
      <p:sp>
        <p:nvSpPr>
          <p:cNvPr id="3" name="Title 2"/>
          <p:cNvSpPr>
            <a:spLocks noGrp="1"/>
          </p:cNvSpPr>
          <p:nvPr>
            <p:ph type="title"/>
          </p:nvPr>
        </p:nvSpPr>
        <p:spPr/>
        <p:txBody>
          <a:bodyPr/>
          <a:lstStyle/>
          <a:p>
            <a:r>
              <a:rPr lang="en-US" dirty="0"/>
              <a:t>Microsoft Account + Azure AD</a:t>
            </a:r>
          </a:p>
        </p:txBody>
      </p:sp>
    </p:spTree>
    <p:extLst>
      <p:ext uri="{BB962C8B-B14F-4D97-AF65-F5344CB8AC3E}">
        <p14:creationId xmlns:p14="http://schemas.microsoft.com/office/powerpoint/2010/main" val="326361073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Integrating with Office 365 </a:t>
            </a:r>
          </a:p>
        </p:txBody>
      </p:sp>
      <p:grpSp>
        <p:nvGrpSpPr>
          <p:cNvPr id="3" name="Group 2"/>
          <p:cNvGrpSpPr/>
          <p:nvPr/>
        </p:nvGrpSpPr>
        <p:grpSpPr>
          <a:xfrm>
            <a:off x="1178153" y="948509"/>
            <a:ext cx="10410175" cy="5371191"/>
            <a:chOff x="1176125" y="486109"/>
            <a:chExt cx="10414363" cy="5373353"/>
          </a:xfrm>
        </p:grpSpPr>
        <p:cxnSp>
          <p:nvCxnSpPr>
            <p:cNvPr id="63" name="Straight Connector 62"/>
            <p:cNvCxnSpPr/>
            <p:nvPr/>
          </p:nvCxnSpPr>
          <p:spPr>
            <a:xfrm flipV="1">
              <a:off x="2041773" y="4141098"/>
              <a:ext cx="4582973" cy="2116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176125" y="2486786"/>
              <a:ext cx="6724713" cy="74378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2399">
                <a:solidFill>
                  <a:prstClr val="white"/>
                </a:solidFill>
                <a:latin typeface="Calibri" panose="020F0502020204030204"/>
              </a:endParaRPr>
            </a:p>
          </p:txBody>
        </p:sp>
        <p:sp>
          <p:nvSpPr>
            <p:cNvPr id="51" name="Title 1"/>
            <p:cNvSpPr txBox="1">
              <a:spLocks/>
            </p:cNvSpPr>
            <p:nvPr/>
          </p:nvSpPr>
          <p:spPr>
            <a:xfrm>
              <a:off x="1176125" y="2605407"/>
              <a:ext cx="6702442"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3998" dirty="0">
                  <a:solidFill>
                    <a:prstClr val="white"/>
                  </a:solidFill>
                  <a:latin typeface="Segoe UI" panose="020B0502040204020203" pitchFamily="34" charset="0"/>
                  <a:cs typeface="Segoe UI" panose="020B0502040204020203" pitchFamily="34" charset="0"/>
                </a:rPr>
                <a:t>https://graph.microsoft.com/</a:t>
              </a:r>
            </a:p>
          </p:txBody>
        </p:sp>
        <p:cxnSp>
          <p:nvCxnSpPr>
            <p:cNvPr id="15" name="Straight Arrow Connector 102"/>
            <p:cNvCxnSpPr/>
            <p:nvPr/>
          </p:nvCxnSpPr>
          <p:spPr>
            <a:xfrm flipV="1">
              <a:off x="6671189" y="323286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103"/>
            <p:cNvCxnSpPr/>
            <p:nvPr/>
          </p:nvCxnSpPr>
          <p:spPr>
            <a:xfrm flipV="1">
              <a:off x="5675507" y="3231621"/>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104"/>
            <p:cNvCxnSpPr/>
            <p:nvPr/>
          </p:nvCxnSpPr>
          <p:spPr>
            <a:xfrm flipV="1">
              <a:off x="4686485"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105"/>
            <p:cNvCxnSpPr/>
            <p:nvPr/>
          </p:nvCxnSpPr>
          <p:spPr>
            <a:xfrm flipV="1">
              <a:off x="3723597" y="3229047"/>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106"/>
            <p:cNvCxnSpPr/>
            <p:nvPr/>
          </p:nvCxnSpPr>
          <p:spPr>
            <a:xfrm flipV="1">
              <a:off x="177181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107"/>
            <p:cNvCxnSpPr/>
            <p:nvPr/>
          </p:nvCxnSpPr>
          <p:spPr>
            <a:xfrm flipV="1">
              <a:off x="274168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108"/>
            <p:cNvCxnSpPr/>
            <p:nvPr/>
          </p:nvCxnSpPr>
          <p:spPr>
            <a:xfrm flipH="1">
              <a:off x="7437437" y="3220993"/>
              <a:ext cx="4241" cy="2046379"/>
            </a:xfrm>
            <a:prstGeom prst="straightConnector1">
              <a:avLst/>
            </a:prstGeom>
            <a:ln w="38100">
              <a:solidFill>
                <a:srgbClr val="0072C6"/>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80" name="Group 112"/>
            <p:cNvGrpSpPr/>
            <p:nvPr/>
          </p:nvGrpSpPr>
          <p:grpSpPr>
            <a:xfrm>
              <a:off x="6823456" y="3494993"/>
              <a:ext cx="145610" cy="327521"/>
              <a:chOff x="7565604" y="5053690"/>
              <a:chExt cx="185585" cy="417438"/>
            </a:xfrm>
          </p:grpSpPr>
          <p:cxnSp>
            <p:nvCxnSpPr>
              <p:cNvPr id="81"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2"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86" name="Group 115"/>
            <p:cNvGrpSpPr/>
            <p:nvPr/>
          </p:nvGrpSpPr>
          <p:grpSpPr>
            <a:xfrm>
              <a:off x="5850836" y="3493749"/>
              <a:ext cx="145610" cy="327521"/>
              <a:chOff x="7565604" y="5053690"/>
              <a:chExt cx="185585" cy="417438"/>
            </a:xfrm>
          </p:grpSpPr>
          <p:cxnSp>
            <p:nvCxnSpPr>
              <p:cNvPr id="87" name="Straight Connector 116"/>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8" name="Oval 117"/>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89" name="Group 118"/>
            <p:cNvGrpSpPr/>
            <p:nvPr/>
          </p:nvGrpSpPr>
          <p:grpSpPr>
            <a:xfrm>
              <a:off x="4832213" y="3488550"/>
              <a:ext cx="145610" cy="327521"/>
              <a:chOff x="7565604" y="5053690"/>
              <a:chExt cx="185585" cy="417438"/>
            </a:xfrm>
          </p:grpSpPr>
          <p:cxnSp>
            <p:nvCxnSpPr>
              <p:cNvPr id="90" name="Straight Connector 11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1" name="Oval 12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92" name="Group 121"/>
            <p:cNvGrpSpPr/>
            <p:nvPr/>
          </p:nvGrpSpPr>
          <p:grpSpPr>
            <a:xfrm>
              <a:off x="3874736" y="3491175"/>
              <a:ext cx="145610" cy="327521"/>
              <a:chOff x="7565604" y="5053690"/>
              <a:chExt cx="185585" cy="417438"/>
            </a:xfrm>
          </p:grpSpPr>
          <p:cxnSp>
            <p:nvCxnSpPr>
              <p:cNvPr id="93" name="Straight Connector 122"/>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4" name="Oval 123"/>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95" name="Group 124"/>
            <p:cNvGrpSpPr/>
            <p:nvPr/>
          </p:nvGrpSpPr>
          <p:grpSpPr>
            <a:xfrm>
              <a:off x="2882246" y="3488550"/>
              <a:ext cx="145610" cy="327521"/>
              <a:chOff x="7565604" y="5053690"/>
              <a:chExt cx="185585" cy="417438"/>
            </a:xfrm>
          </p:grpSpPr>
          <p:cxnSp>
            <p:nvCxnSpPr>
              <p:cNvPr id="96" name="Straight Connector 125"/>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7" name="Oval 126"/>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98" name="Group 128"/>
            <p:cNvGrpSpPr/>
            <p:nvPr/>
          </p:nvGrpSpPr>
          <p:grpSpPr>
            <a:xfrm>
              <a:off x="1919551" y="3488550"/>
              <a:ext cx="145610" cy="327521"/>
              <a:chOff x="7565604" y="5053690"/>
              <a:chExt cx="185585" cy="417438"/>
            </a:xfrm>
          </p:grpSpPr>
          <p:cxnSp>
            <p:nvCxnSpPr>
              <p:cNvPr id="99" name="Straight Connector 12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0" name="Oval 13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pic>
          <p:nvPicPr>
            <p:cNvPr id="101" name="Picture 1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6717" y="2098500"/>
              <a:ext cx="3103771" cy="1865177"/>
            </a:xfrm>
            <a:prstGeom prst="rect">
              <a:avLst/>
            </a:prstGeom>
          </p:spPr>
        </p:pic>
        <p:grpSp>
          <p:nvGrpSpPr>
            <p:cNvPr id="102" name="Group 132"/>
            <p:cNvGrpSpPr/>
            <p:nvPr/>
          </p:nvGrpSpPr>
          <p:grpSpPr>
            <a:xfrm>
              <a:off x="8047037" y="486109"/>
              <a:ext cx="2524125" cy="1556049"/>
              <a:chOff x="6794301" y="1084248"/>
              <a:chExt cx="2524125" cy="1556049"/>
            </a:xfrm>
          </p:grpSpPr>
          <p:pic>
            <p:nvPicPr>
              <p:cNvPr id="103" name="Picture 5"/>
              <p:cNvPicPr>
                <a:picLocks noChangeAspect="1"/>
              </p:cNvPicPr>
              <p:nvPr/>
            </p:nvPicPr>
            <p:blipFill>
              <a:blip r:embed="rId6"/>
              <a:stretch>
                <a:fillRect/>
              </a:stretch>
            </p:blipFill>
            <p:spPr>
              <a:xfrm>
                <a:off x="6794301" y="1084248"/>
                <a:ext cx="2524125" cy="1556049"/>
              </a:xfrm>
              <a:prstGeom prst="rect">
                <a:avLst/>
              </a:prstGeom>
            </p:spPr>
          </p:pic>
          <p:sp>
            <p:nvSpPr>
              <p:cNvPr id="104" name="TextBox 12"/>
              <p:cNvSpPr txBox="1"/>
              <p:nvPr/>
            </p:nvSpPr>
            <p:spPr>
              <a:xfrm>
                <a:off x="6940239" y="1382140"/>
                <a:ext cx="2232248" cy="634488"/>
              </a:xfrm>
              <a:prstGeom prst="rect">
                <a:avLst/>
              </a:prstGeom>
              <a:solidFill>
                <a:srgbClr val="FFFFFF">
                  <a:alpha val="74000"/>
                </a:srgbClr>
              </a:solidFill>
            </p:spPr>
            <p:txBody>
              <a:bodyPr wrap="square" lIns="182806" tIns="146246" rIns="182806" bIns="146246" rtlCol="0">
                <a:spAutoFit/>
              </a:bodyPr>
              <a:lstStyle/>
              <a:p>
                <a:pPr algn="ctr">
                  <a:lnSpc>
                    <a:spcPct val="90000"/>
                  </a:lnSpc>
                  <a:spcAft>
                    <a:spcPts val="600"/>
                  </a:spcAft>
                  <a:defRPr/>
                </a:pPr>
                <a:r>
                  <a:rPr lang="nb-NO" sz="2399">
                    <a:gradFill>
                      <a:gsLst>
                        <a:gs pos="2917">
                          <a:srgbClr val="404040"/>
                        </a:gs>
                        <a:gs pos="30000">
                          <a:srgbClr val="404040"/>
                        </a:gs>
                      </a:gsLst>
                      <a:lin ang="5400000" scaled="0"/>
                    </a:gradFill>
                    <a:latin typeface="Segoe UI Semibold" panose="020B0702040204020203" pitchFamily="34" charset="0"/>
                    <a:cs typeface="Segoe UI Semibold" panose="020B0702040204020203" pitchFamily="34" charset="0"/>
                  </a:rPr>
                  <a:t>Your App</a:t>
                </a:r>
                <a:endParaRPr lang="nb-NO" sz="2399" dirty="0">
                  <a:gradFill>
                    <a:gsLst>
                      <a:gs pos="2917">
                        <a:srgbClr val="404040"/>
                      </a:gs>
                      <a:gs pos="30000">
                        <a:srgbClr val="404040"/>
                      </a:gs>
                    </a:gsLst>
                    <a:lin ang="5400000" scaled="0"/>
                  </a:gradFill>
                  <a:latin typeface="Segoe UI Semibold" panose="020B0702040204020203" pitchFamily="34" charset="0"/>
                  <a:cs typeface="Segoe UI Semibold" panose="020B0702040204020203" pitchFamily="34" charset="0"/>
                </a:endParaRPr>
              </a:p>
            </p:txBody>
          </p:sp>
        </p:grpSp>
        <p:cxnSp>
          <p:nvCxnSpPr>
            <p:cNvPr id="32" name="Straight Arrow Connector 135"/>
            <p:cNvCxnSpPr/>
            <p:nvPr/>
          </p:nvCxnSpPr>
          <p:spPr>
            <a:xfrm>
              <a:off x="4400753" y="1439862"/>
              <a:ext cx="0" cy="580513"/>
            </a:xfrm>
            <a:prstGeom prst="straightConnector1">
              <a:avLst/>
            </a:prstGeom>
            <a:ln w="381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136"/>
            <p:cNvCxnSpPr/>
            <p:nvPr/>
          </p:nvCxnSpPr>
          <p:spPr>
            <a:xfrm>
              <a:off x="4400753" y="1439862"/>
              <a:ext cx="3384376" cy="0"/>
            </a:xfrm>
            <a:prstGeom prst="line">
              <a:avLst/>
            </a:prstGeom>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2332866" y="3541777"/>
              <a:ext cx="817628" cy="1174685"/>
              <a:chOff x="636295" y="2518478"/>
              <a:chExt cx="1435768" cy="2045634"/>
            </a:xfrm>
          </p:grpSpPr>
          <p:sp>
            <p:nvSpPr>
              <p:cNvPr id="85" name="Oval 84"/>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105" name="Diagram 104"/>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27" name="Oval 26"/>
            <p:cNvSpPr/>
            <p:nvPr/>
          </p:nvSpPr>
          <p:spPr>
            <a:xfrm>
              <a:off x="3326832" y="37349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grpSp>
          <p:nvGrpSpPr>
            <p:cNvPr id="4" name="Group 5"/>
            <p:cNvGrpSpPr/>
            <p:nvPr/>
          </p:nvGrpSpPr>
          <p:grpSpPr>
            <a:xfrm>
              <a:off x="4289720" y="3732354"/>
              <a:ext cx="793531" cy="793531"/>
              <a:chOff x="5681540" y="2652588"/>
              <a:chExt cx="778042" cy="778042"/>
            </a:xfrm>
          </p:grpSpPr>
          <p:sp>
            <p:nvSpPr>
              <p:cNvPr id="37" name="Oval 12"/>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41"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20" name="Group 23"/>
            <p:cNvGrpSpPr/>
            <p:nvPr/>
          </p:nvGrpSpPr>
          <p:grpSpPr>
            <a:xfrm>
              <a:off x="1382026" y="3573767"/>
              <a:ext cx="779568" cy="1110704"/>
              <a:chOff x="636295" y="2518478"/>
              <a:chExt cx="1435768" cy="2045634"/>
            </a:xfrm>
          </p:grpSpPr>
          <p:sp>
            <p:nvSpPr>
              <p:cNvPr id="8" name="Oval 24"/>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graphicFrame>
            <p:nvGraphicFramePr>
              <p:cNvPr id="47" name="Diagram 25"/>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22" name="Group 83"/>
            <p:cNvGrpSpPr/>
            <p:nvPr/>
          </p:nvGrpSpPr>
          <p:grpSpPr>
            <a:xfrm>
              <a:off x="5269508" y="3736850"/>
              <a:ext cx="811999" cy="794936"/>
              <a:chOff x="10113425" y="2651210"/>
              <a:chExt cx="796150" cy="779420"/>
            </a:xfrm>
          </p:grpSpPr>
          <p:sp>
            <p:nvSpPr>
              <p:cNvPr id="53" name="Oval 84"/>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21" name="Picture 8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57" name="Group 89"/>
            <p:cNvGrpSpPr/>
            <p:nvPr/>
          </p:nvGrpSpPr>
          <p:grpSpPr>
            <a:xfrm>
              <a:off x="6261261" y="3730236"/>
              <a:ext cx="819857" cy="810653"/>
              <a:chOff x="10113425" y="3530904"/>
              <a:chExt cx="803854" cy="794830"/>
            </a:xfrm>
          </p:grpSpPr>
          <p:sp>
            <p:nvSpPr>
              <p:cNvPr id="54" name="Oval 90"/>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23" name="Picture 9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110" name="Group 112"/>
            <p:cNvGrpSpPr/>
            <p:nvPr/>
          </p:nvGrpSpPr>
          <p:grpSpPr>
            <a:xfrm>
              <a:off x="4327948" y="2158085"/>
              <a:ext cx="145610" cy="327521"/>
              <a:chOff x="7565604" y="5053690"/>
              <a:chExt cx="185585" cy="417438"/>
            </a:xfrm>
          </p:grpSpPr>
          <p:cxnSp>
            <p:nvCxnSpPr>
              <p:cNvPr id="111" name="Straight Connector 113"/>
              <p:cNvCxnSpPr/>
              <p:nvPr/>
            </p:nvCxnSpPr>
            <p:spPr>
              <a:xfrm flipV="1">
                <a:off x="7658397" y="5081438"/>
                <a:ext cx="0" cy="38969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12" name="Oval 114"/>
              <p:cNvSpPr/>
              <p:nvPr/>
            </p:nvSpPr>
            <p:spPr>
              <a:xfrm>
                <a:off x="7565604" y="5053690"/>
                <a:ext cx="185585" cy="185585"/>
              </a:xfrm>
              <a:prstGeom prst="ellipse">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pic>
          <p:nvPicPr>
            <p:cNvPr id="113" name="Picture 6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90100" y="3914403"/>
              <a:ext cx="474549" cy="474549"/>
            </a:xfrm>
            <a:prstGeom prst="rect">
              <a:avLst/>
            </a:prstGeom>
          </p:spPr>
        </p:pic>
        <p:sp>
          <p:nvSpPr>
            <p:cNvPr id="46" name="Rounded Rectangle 45"/>
            <p:cNvSpPr/>
            <p:nvPr/>
          </p:nvSpPr>
          <p:spPr>
            <a:xfrm>
              <a:off x="138202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USERS</a:t>
              </a:r>
            </a:p>
          </p:txBody>
        </p:sp>
        <p:sp>
          <p:nvSpPr>
            <p:cNvPr id="48" name="Rounded Rectangle 47"/>
            <p:cNvSpPr/>
            <p:nvPr/>
          </p:nvSpPr>
          <p:spPr>
            <a:xfrm>
              <a:off x="3333813" y="447349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FILES</a:t>
              </a:r>
            </a:p>
          </p:txBody>
        </p:sp>
        <p:sp>
          <p:nvSpPr>
            <p:cNvPr id="49" name="Rounded Rectangle 48"/>
            <p:cNvSpPr/>
            <p:nvPr/>
          </p:nvSpPr>
          <p:spPr>
            <a:xfrm>
              <a:off x="4296701"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MAIL</a:t>
              </a:r>
            </a:p>
          </p:txBody>
        </p:sp>
        <p:sp>
          <p:nvSpPr>
            <p:cNvPr id="50" name="Rounded Rectangle 49"/>
            <p:cNvSpPr/>
            <p:nvPr/>
          </p:nvSpPr>
          <p:spPr>
            <a:xfrm>
              <a:off x="5285723" y="447607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816" dirty="0">
                  <a:solidFill>
                    <a:srgbClr val="0072C6"/>
                  </a:solidFill>
                  <a:latin typeface="Segoe UI Semibold" panose="020B0702040204020203" pitchFamily="34" charset="0"/>
                  <a:cs typeface="Segoe UI Semibold" panose="020B0702040204020203" pitchFamily="34" charset="0"/>
                </a:rPr>
                <a:t>CALENDAR</a:t>
              </a:r>
            </a:p>
          </p:txBody>
        </p:sp>
        <p:sp>
          <p:nvSpPr>
            <p:cNvPr id="55" name="Rounded Rectangle 54"/>
            <p:cNvSpPr/>
            <p:nvPr/>
          </p:nvSpPr>
          <p:spPr>
            <a:xfrm>
              <a:off x="235189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GROUPS</a:t>
              </a:r>
            </a:p>
          </p:txBody>
        </p:sp>
        <p:sp>
          <p:nvSpPr>
            <p:cNvPr id="61" name="Rounded Rectangle 60"/>
            <p:cNvSpPr/>
            <p:nvPr/>
          </p:nvSpPr>
          <p:spPr>
            <a:xfrm>
              <a:off x="1322323" y="5267372"/>
              <a:ext cx="6624108" cy="592090"/>
            </a:xfrm>
            <a:prstGeom prst="round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a:solidFill>
                  <a:prstClr val="white"/>
                </a:solidFill>
                <a:latin typeface="Calibri" panose="020F0502020204030204"/>
              </a:endParaRPr>
            </a:p>
          </p:txBody>
        </p:sp>
        <p:sp>
          <p:nvSpPr>
            <p:cNvPr id="62" name="Title 1"/>
            <p:cNvSpPr txBox="1">
              <a:spLocks/>
            </p:cNvSpPr>
            <p:nvPr/>
          </p:nvSpPr>
          <p:spPr>
            <a:xfrm>
              <a:off x="1322324" y="5346976"/>
              <a:ext cx="6624106"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1835" dirty="0">
                  <a:solidFill>
                    <a:prstClr val="white"/>
                  </a:solidFill>
                  <a:latin typeface="Segoe UI" panose="020B0502040204020203" pitchFamily="34" charset="0"/>
                  <a:cs typeface="Segoe UI" panose="020B0502040204020203" pitchFamily="34" charset="0"/>
                </a:rPr>
                <a:t>Insights and relationships from Office Graph</a:t>
              </a:r>
            </a:p>
          </p:txBody>
        </p:sp>
        <p:cxnSp>
          <p:nvCxnSpPr>
            <p:cNvPr id="67" name="Straight Arrow Connector 66"/>
            <p:cNvCxnSpPr/>
            <p:nvPr/>
          </p:nvCxnSpPr>
          <p:spPr>
            <a:xfrm>
              <a:off x="2741680" y="474021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97"/>
            <p:cNvCxnSpPr/>
            <p:nvPr/>
          </p:nvCxnSpPr>
          <p:spPr>
            <a:xfrm>
              <a:off x="3723597" y="473329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98"/>
            <p:cNvCxnSpPr/>
            <p:nvPr/>
          </p:nvCxnSpPr>
          <p:spPr>
            <a:xfrm>
              <a:off x="4686485" y="4729357"/>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99"/>
            <p:cNvCxnSpPr/>
            <p:nvPr/>
          </p:nvCxnSpPr>
          <p:spPr>
            <a:xfrm>
              <a:off x="5675507" y="473455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00"/>
            <p:cNvCxnSpPr/>
            <p:nvPr/>
          </p:nvCxnSpPr>
          <p:spPr>
            <a:xfrm>
              <a:off x="6671189" y="4735800"/>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101"/>
            <p:cNvCxnSpPr/>
            <p:nvPr/>
          </p:nvCxnSpPr>
          <p:spPr>
            <a:xfrm>
              <a:off x="1771810" y="4738069"/>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6" name="Rounded Rectangle 105"/>
            <p:cNvSpPr/>
            <p:nvPr/>
          </p:nvSpPr>
          <p:spPr>
            <a:xfrm>
              <a:off x="6281405" y="447731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816" dirty="0">
                  <a:solidFill>
                    <a:srgbClr val="0072C6"/>
                  </a:solidFill>
                  <a:latin typeface="Segoe UI Semibold" panose="020B0702040204020203" pitchFamily="34" charset="0"/>
                  <a:cs typeface="Segoe UI Semibold" panose="020B0702040204020203" pitchFamily="34" charset="0"/>
                </a:rPr>
                <a:t>TASKS</a:t>
              </a:r>
            </a:p>
          </p:txBody>
        </p:sp>
        <p:grpSp>
          <p:nvGrpSpPr>
            <p:cNvPr id="107" name="Group 112"/>
            <p:cNvGrpSpPr/>
            <p:nvPr/>
          </p:nvGrpSpPr>
          <p:grpSpPr>
            <a:xfrm>
              <a:off x="7656629" y="4944177"/>
              <a:ext cx="145610" cy="327521"/>
              <a:chOff x="7565604" y="5053690"/>
              <a:chExt cx="185585" cy="417438"/>
            </a:xfrm>
          </p:grpSpPr>
          <p:cxnSp>
            <p:nvCxnSpPr>
              <p:cNvPr id="108"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9"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pic>
        <p:nvPicPr>
          <p:cNvPr id="7" name="Picture 6"/>
          <p:cNvPicPr>
            <a:picLocks/>
          </p:cNvPicPr>
          <p:nvPr>
            <p:custDataLst>
              <p:tags r:id="rId2"/>
            </p:custDataLst>
          </p:nvPr>
        </p:nvPicPr>
        <p:blipFill>
          <a:blip r:embed="rId21">
            <a:extLst>
              <a:ext uri="{28A0092B-C50C-407E-A947-70E740481C1C}">
                <a14:useLocalDpi xmlns:a14="http://schemas.microsoft.com/office/drawing/2010/main" val="0"/>
              </a:ext>
            </a:extLst>
          </a:blip>
          <a:stretch>
            <a:fillRect/>
          </a:stretch>
        </p:blipFill>
        <p:spPr>
          <a:xfrm>
            <a:off x="8071355" y="505477"/>
            <a:ext cx="21759" cy="21759"/>
          </a:xfrm>
          <a:prstGeom prst="rect">
            <a:avLst/>
          </a:prstGeom>
        </p:spPr>
      </p:pic>
    </p:spTree>
    <p:custDataLst>
      <p:tags r:id="rId1"/>
    </p:custDataLst>
    <p:extLst>
      <p:ext uri="{BB962C8B-B14F-4D97-AF65-F5344CB8AC3E}">
        <p14:creationId xmlns:p14="http://schemas.microsoft.com/office/powerpoint/2010/main" val="380657797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1209973"/>
            <a:ext cx="10056812" cy="4062394"/>
          </a:xfrm>
        </p:spPr>
        <p:txBody>
          <a:bodyPr/>
          <a:lstStyle/>
          <a:p>
            <a:r>
              <a:rPr lang="en-US" dirty="0"/>
              <a:t>Demo</a:t>
            </a:r>
            <a:br>
              <a:rPr lang="en-US" dirty="0"/>
            </a:br>
            <a:r>
              <a:rPr lang="en-US" sz="4000" dirty="0"/>
              <a:t>Do.com</a:t>
            </a:r>
            <a:br>
              <a:rPr lang="en-US" sz="4000" dirty="0"/>
            </a:br>
            <a:r>
              <a:rPr lang="en-US" sz="4000" dirty="0"/>
              <a:t>Store</a:t>
            </a:r>
            <a:br>
              <a:rPr lang="en-US" sz="4000" dirty="0"/>
            </a:br>
            <a:r>
              <a:rPr lang="en-US" sz="4000" dirty="0"/>
              <a:t>Graph Visualizer </a:t>
            </a:r>
            <a:br>
              <a:rPr lang="en-US" sz="4000" dirty="0"/>
            </a:br>
            <a:r>
              <a:rPr lang="en-US" sz="4000" dirty="0"/>
              <a:t>Graph Explorer</a:t>
            </a:r>
            <a:br>
              <a:rPr lang="en-US" sz="4000" dirty="0"/>
            </a:br>
            <a:endParaRPr lang="en-US" sz="4798" dirty="0"/>
          </a:p>
        </p:txBody>
      </p:sp>
      <p:grpSp>
        <p:nvGrpSpPr>
          <p:cNvPr id="3" name="Group 2"/>
          <p:cNvGrpSpPr/>
          <p:nvPr/>
        </p:nvGrpSpPr>
        <p:grpSpPr>
          <a:xfrm>
            <a:off x="5529843" y="2842315"/>
            <a:ext cx="6162309" cy="3760037"/>
            <a:chOff x="8092941" y="4424546"/>
            <a:chExt cx="3319523" cy="2025463"/>
          </a:xfrm>
        </p:grpSpPr>
        <p:grpSp>
          <p:nvGrpSpPr>
            <p:cNvPr id="5" name="Group 4"/>
            <p:cNvGrpSpPr/>
            <p:nvPr/>
          </p:nvGrpSpPr>
          <p:grpSpPr>
            <a:xfrm>
              <a:off x="8515202" y="4424546"/>
              <a:ext cx="2897262" cy="2025463"/>
              <a:chOff x="4243570" y="1476299"/>
              <a:chExt cx="3749792" cy="2621469"/>
            </a:xfrm>
          </p:grpSpPr>
          <p:grpSp>
            <p:nvGrpSpPr>
              <p:cNvPr id="7" name="Group 6"/>
              <p:cNvGrpSpPr/>
              <p:nvPr/>
            </p:nvGrpSpPr>
            <p:grpSpPr>
              <a:xfrm>
                <a:off x="6728351" y="3141663"/>
                <a:ext cx="896938" cy="695325"/>
                <a:chOff x="6638926" y="3141663"/>
                <a:chExt cx="896938" cy="695325"/>
              </a:xfrm>
            </p:grpSpPr>
            <p:sp>
              <p:nvSpPr>
                <p:cNvPr id="44" name="Freeform 17"/>
                <p:cNvSpPr>
                  <a:spLocks/>
                </p:cNvSpPr>
                <p:nvPr/>
              </p:nvSpPr>
              <p:spPr bwMode="auto">
                <a:xfrm>
                  <a:off x="7010401" y="3363913"/>
                  <a:ext cx="142875" cy="269875"/>
                </a:xfrm>
                <a:custGeom>
                  <a:avLst/>
                  <a:gdLst>
                    <a:gd name="T0" fmla="*/ 0 w 90"/>
                    <a:gd name="T1" fmla="*/ 170 h 170"/>
                    <a:gd name="T2" fmla="*/ 90 w 90"/>
                    <a:gd name="T3" fmla="*/ 170 h 170"/>
                    <a:gd name="T4" fmla="*/ 80 w 90"/>
                    <a:gd name="T5" fmla="*/ 0 h 170"/>
                    <a:gd name="T6" fmla="*/ 11 w 90"/>
                    <a:gd name="T7" fmla="*/ 0 h 170"/>
                    <a:gd name="T8" fmla="*/ 0 w 90"/>
                    <a:gd name="T9" fmla="*/ 170 h 170"/>
                  </a:gdLst>
                  <a:ahLst/>
                  <a:cxnLst>
                    <a:cxn ang="0">
                      <a:pos x="T0" y="T1"/>
                    </a:cxn>
                    <a:cxn ang="0">
                      <a:pos x="T2" y="T3"/>
                    </a:cxn>
                    <a:cxn ang="0">
                      <a:pos x="T4" y="T5"/>
                    </a:cxn>
                    <a:cxn ang="0">
                      <a:pos x="T6" y="T7"/>
                    </a:cxn>
                    <a:cxn ang="0">
                      <a:pos x="T8" y="T9"/>
                    </a:cxn>
                  </a:cxnLst>
                  <a:rect l="0" t="0" r="r" b="b"/>
                  <a:pathLst>
                    <a:path w="90" h="170">
                      <a:moveTo>
                        <a:pt x="0" y="170"/>
                      </a:moveTo>
                      <a:lnTo>
                        <a:pt x="90" y="170"/>
                      </a:lnTo>
                      <a:lnTo>
                        <a:pt x="80" y="0"/>
                      </a:lnTo>
                      <a:lnTo>
                        <a:pt x="11"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5" name="Freeform 18"/>
                <p:cNvSpPr>
                  <a:spLocks/>
                </p:cNvSpPr>
                <p:nvPr/>
              </p:nvSpPr>
              <p:spPr bwMode="auto">
                <a:xfrm>
                  <a:off x="7042151" y="3141663"/>
                  <a:ext cx="77788" cy="269875"/>
                </a:xfrm>
                <a:custGeom>
                  <a:avLst/>
                  <a:gdLst>
                    <a:gd name="T0" fmla="*/ 0 w 49"/>
                    <a:gd name="T1" fmla="*/ 170 h 170"/>
                    <a:gd name="T2" fmla="*/ 49 w 49"/>
                    <a:gd name="T3" fmla="*/ 170 h 170"/>
                    <a:gd name="T4" fmla="*/ 45 w 49"/>
                    <a:gd name="T5" fmla="*/ 0 h 170"/>
                    <a:gd name="T6" fmla="*/ 6 w 49"/>
                    <a:gd name="T7" fmla="*/ 0 h 170"/>
                    <a:gd name="T8" fmla="*/ 0 w 49"/>
                    <a:gd name="T9" fmla="*/ 170 h 170"/>
                  </a:gdLst>
                  <a:ahLst/>
                  <a:cxnLst>
                    <a:cxn ang="0">
                      <a:pos x="T0" y="T1"/>
                    </a:cxn>
                    <a:cxn ang="0">
                      <a:pos x="T2" y="T3"/>
                    </a:cxn>
                    <a:cxn ang="0">
                      <a:pos x="T4" y="T5"/>
                    </a:cxn>
                    <a:cxn ang="0">
                      <a:pos x="T6" y="T7"/>
                    </a:cxn>
                    <a:cxn ang="0">
                      <a:pos x="T8" y="T9"/>
                    </a:cxn>
                  </a:cxnLst>
                  <a:rect l="0" t="0" r="r" b="b"/>
                  <a:pathLst>
                    <a:path w="49" h="170">
                      <a:moveTo>
                        <a:pt x="0" y="170"/>
                      </a:moveTo>
                      <a:lnTo>
                        <a:pt x="49" y="170"/>
                      </a:lnTo>
                      <a:lnTo>
                        <a:pt x="45" y="0"/>
                      </a:lnTo>
                      <a:lnTo>
                        <a:pt x="6"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6" name="Oval 19"/>
                <p:cNvSpPr>
                  <a:spLocks noChangeArrowheads="1"/>
                </p:cNvSpPr>
                <p:nvPr/>
              </p:nvSpPr>
              <p:spPr bwMode="auto">
                <a:xfrm>
                  <a:off x="7375526" y="3676650"/>
                  <a:ext cx="160338" cy="1603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7" name="Oval 20"/>
                <p:cNvSpPr>
                  <a:spLocks noChangeArrowheads="1"/>
                </p:cNvSpPr>
                <p:nvPr/>
              </p:nvSpPr>
              <p:spPr bwMode="auto">
                <a:xfrm>
                  <a:off x="6638926" y="3671888"/>
                  <a:ext cx="160338" cy="1587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8" name="Freeform 21"/>
                <p:cNvSpPr>
                  <a:spLocks/>
                </p:cNvSpPr>
                <p:nvPr/>
              </p:nvSpPr>
              <p:spPr bwMode="auto">
                <a:xfrm>
                  <a:off x="6719888" y="3546475"/>
                  <a:ext cx="735013" cy="115888"/>
                </a:xfrm>
                <a:custGeom>
                  <a:avLst/>
                  <a:gdLst>
                    <a:gd name="T0" fmla="*/ 0 w 248"/>
                    <a:gd name="T1" fmla="*/ 39 h 39"/>
                    <a:gd name="T2" fmla="*/ 32 w 248"/>
                    <a:gd name="T3" fmla="*/ 18 h 39"/>
                    <a:gd name="T4" fmla="*/ 124 w 248"/>
                    <a:gd name="T5" fmla="*/ 0 h 39"/>
                    <a:gd name="T6" fmla="*/ 216 w 248"/>
                    <a:gd name="T7" fmla="*/ 18 h 39"/>
                    <a:gd name="T8" fmla="*/ 248 w 248"/>
                    <a:gd name="T9" fmla="*/ 39 h 39"/>
                    <a:gd name="T10" fmla="*/ 0 w 248"/>
                    <a:gd name="T11" fmla="*/ 39 h 39"/>
                  </a:gdLst>
                  <a:ahLst/>
                  <a:cxnLst>
                    <a:cxn ang="0">
                      <a:pos x="T0" y="T1"/>
                    </a:cxn>
                    <a:cxn ang="0">
                      <a:pos x="T2" y="T3"/>
                    </a:cxn>
                    <a:cxn ang="0">
                      <a:pos x="T4" y="T5"/>
                    </a:cxn>
                    <a:cxn ang="0">
                      <a:pos x="T6" y="T7"/>
                    </a:cxn>
                    <a:cxn ang="0">
                      <a:pos x="T8" y="T9"/>
                    </a:cxn>
                    <a:cxn ang="0">
                      <a:pos x="T10" y="T11"/>
                    </a:cxn>
                  </a:cxnLst>
                  <a:rect l="0" t="0" r="r" b="b"/>
                  <a:pathLst>
                    <a:path w="248" h="39">
                      <a:moveTo>
                        <a:pt x="0" y="39"/>
                      </a:moveTo>
                      <a:cubicBezTo>
                        <a:pt x="5" y="27"/>
                        <a:pt x="16" y="22"/>
                        <a:pt x="32" y="18"/>
                      </a:cubicBezTo>
                      <a:cubicBezTo>
                        <a:pt x="124" y="0"/>
                        <a:pt x="124" y="0"/>
                        <a:pt x="124" y="0"/>
                      </a:cubicBezTo>
                      <a:cubicBezTo>
                        <a:pt x="216" y="18"/>
                        <a:pt x="216" y="18"/>
                        <a:pt x="216" y="18"/>
                      </a:cubicBezTo>
                      <a:cubicBezTo>
                        <a:pt x="230" y="21"/>
                        <a:pt x="243" y="27"/>
                        <a:pt x="248" y="39"/>
                      </a:cubicBez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9" name="Rectangle 22"/>
                <p:cNvSpPr>
                  <a:spLocks noChangeArrowheads="1"/>
                </p:cNvSpPr>
                <p:nvPr/>
              </p:nvSpPr>
              <p:spPr bwMode="auto">
                <a:xfrm>
                  <a:off x="7375526" y="3662363"/>
                  <a:ext cx="79375"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50" name="Rectangle 23"/>
                <p:cNvSpPr>
                  <a:spLocks noChangeArrowheads="1"/>
                </p:cNvSpPr>
                <p:nvPr/>
              </p:nvSpPr>
              <p:spPr bwMode="auto">
                <a:xfrm>
                  <a:off x="6719888" y="3662363"/>
                  <a:ext cx="79375" cy="88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51" name="Freeform 24"/>
                <p:cNvSpPr>
                  <a:spLocks/>
                </p:cNvSpPr>
                <p:nvPr/>
              </p:nvSpPr>
              <p:spPr bwMode="auto">
                <a:xfrm>
                  <a:off x="7102476" y="3676650"/>
                  <a:ext cx="38100"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2" y="54"/>
                        <a:pt x="3" y="54"/>
                      </a:cubicBezTo>
                      <a:cubicBezTo>
                        <a:pt x="10" y="54"/>
                        <a:pt x="10" y="54"/>
                        <a:pt x="10" y="54"/>
                      </a:cubicBezTo>
                      <a:cubicBezTo>
                        <a:pt x="12" y="54"/>
                        <a:pt x="13" y="52"/>
                        <a:pt x="13" y="51"/>
                      </a:cubicBezTo>
                      <a:cubicBezTo>
                        <a:pt x="13" y="3"/>
                        <a:pt x="13" y="3"/>
                        <a:pt x="13" y="3"/>
                      </a:cubicBezTo>
                      <a:cubicBezTo>
                        <a:pt x="13" y="1"/>
                        <a:pt x="12" y="0"/>
                        <a:pt x="10" y="0"/>
                      </a:cubicBezTo>
                      <a:cubicBezTo>
                        <a:pt x="3" y="0"/>
                        <a:pt x="3" y="0"/>
                        <a:pt x="3" y="0"/>
                      </a:cubicBezTo>
                      <a:cubicBezTo>
                        <a:pt x="2"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52" name="Freeform 25"/>
                <p:cNvSpPr>
                  <a:spLocks/>
                </p:cNvSpPr>
                <p:nvPr/>
              </p:nvSpPr>
              <p:spPr bwMode="auto">
                <a:xfrm>
                  <a:off x="7021513" y="3676650"/>
                  <a:ext cx="39688"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1" y="54"/>
                        <a:pt x="3" y="54"/>
                      </a:cubicBezTo>
                      <a:cubicBezTo>
                        <a:pt x="10" y="54"/>
                        <a:pt x="10" y="54"/>
                        <a:pt x="10" y="54"/>
                      </a:cubicBezTo>
                      <a:cubicBezTo>
                        <a:pt x="11" y="54"/>
                        <a:pt x="13" y="52"/>
                        <a:pt x="13" y="51"/>
                      </a:cubicBezTo>
                      <a:cubicBezTo>
                        <a:pt x="13" y="3"/>
                        <a:pt x="13" y="3"/>
                        <a:pt x="13" y="3"/>
                      </a:cubicBezTo>
                      <a:cubicBezTo>
                        <a:pt x="13" y="1"/>
                        <a:pt x="11" y="0"/>
                        <a:pt x="10" y="0"/>
                      </a:cubicBezTo>
                      <a:cubicBezTo>
                        <a:pt x="3" y="0"/>
                        <a:pt x="3" y="0"/>
                        <a:pt x="3" y="0"/>
                      </a:cubicBezTo>
                      <a:cubicBezTo>
                        <a:pt x="1"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53" name="Rectangle 26"/>
                <p:cNvSpPr>
                  <a:spLocks noChangeArrowheads="1"/>
                </p:cNvSpPr>
                <p:nvPr/>
              </p:nvSpPr>
              <p:spPr bwMode="auto">
                <a:xfrm>
                  <a:off x="7040563" y="3562350"/>
                  <a:ext cx="82550" cy="2238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grpSp>
            <p:nvGrpSpPr>
              <p:cNvPr id="8" name="Group 7"/>
              <p:cNvGrpSpPr/>
              <p:nvPr/>
            </p:nvGrpSpPr>
            <p:grpSpPr>
              <a:xfrm rot="1103645">
                <a:off x="6767684" y="1476299"/>
                <a:ext cx="1225678" cy="1846263"/>
                <a:chOff x="6413501" y="1441450"/>
                <a:chExt cx="1225678" cy="1846263"/>
              </a:xfrm>
            </p:grpSpPr>
            <p:sp>
              <p:nvSpPr>
                <p:cNvPr id="20" name="Rectangle 5"/>
                <p:cNvSpPr>
                  <a:spLocks noChangeArrowheads="1"/>
                </p:cNvSpPr>
                <p:nvPr/>
              </p:nvSpPr>
              <p:spPr bwMode="auto">
                <a:xfrm>
                  <a:off x="7286626" y="1944688"/>
                  <a:ext cx="185738" cy="153988"/>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1" name="Freeform 6"/>
                <p:cNvSpPr>
                  <a:spLocks/>
                </p:cNvSpPr>
                <p:nvPr/>
              </p:nvSpPr>
              <p:spPr bwMode="auto">
                <a:xfrm>
                  <a:off x="7286626" y="1985963"/>
                  <a:ext cx="185738" cy="92075"/>
                </a:xfrm>
                <a:custGeom>
                  <a:avLst/>
                  <a:gdLst>
                    <a:gd name="T0" fmla="*/ 0 w 117"/>
                    <a:gd name="T1" fmla="*/ 22 h 58"/>
                    <a:gd name="T2" fmla="*/ 117 w 117"/>
                    <a:gd name="T3" fmla="*/ 0 h 58"/>
                    <a:gd name="T4" fmla="*/ 0 w 117"/>
                    <a:gd name="T5" fmla="*/ 58 h 58"/>
                    <a:gd name="T6" fmla="*/ 0 w 117"/>
                    <a:gd name="T7" fmla="*/ 22 h 58"/>
                  </a:gdLst>
                  <a:ahLst/>
                  <a:cxnLst>
                    <a:cxn ang="0">
                      <a:pos x="T0" y="T1"/>
                    </a:cxn>
                    <a:cxn ang="0">
                      <a:pos x="T2" y="T3"/>
                    </a:cxn>
                    <a:cxn ang="0">
                      <a:pos x="T4" y="T5"/>
                    </a:cxn>
                    <a:cxn ang="0">
                      <a:pos x="T6" y="T7"/>
                    </a:cxn>
                  </a:cxnLst>
                  <a:rect l="0" t="0" r="r" b="b"/>
                  <a:pathLst>
                    <a:path w="117" h="58">
                      <a:moveTo>
                        <a:pt x="0" y="22"/>
                      </a:moveTo>
                      <a:lnTo>
                        <a:pt x="117" y="0"/>
                      </a:lnTo>
                      <a:lnTo>
                        <a:pt x="0" y="58"/>
                      </a:lnTo>
                      <a:lnTo>
                        <a:pt x="0" y="22"/>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2" name="Freeform 7"/>
                <p:cNvSpPr>
                  <a:spLocks/>
                </p:cNvSpPr>
                <p:nvPr/>
              </p:nvSpPr>
              <p:spPr bwMode="auto">
                <a:xfrm>
                  <a:off x="6962776" y="1506538"/>
                  <a:ext cx="601663" cy="55245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3" name="Freeform 8"/>
                <p:cNvSpPr>
                  <a:spLocks/>
                </p:cNvSpPr>
                <p:nvPr/>
              </p:nvSpPr>
              <p:spPr bwMode="auto">
                <a:xfrm>
                  <a:off x="6997701" y="1441450"/>
                  <a:ext cx="603250" cy="592138"/>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4" name="Freeform 9"/>
                <p:cNvSpPr>
                  <a:spLocks/>
                </p:cNvSpPr>
                <p:nvPr/>
              </p:nvSpPr>
              <p:spPr bwMode="auto">
                <a:xfrm>
                  <a:off x="7239001" y="1701800"/>
                  <a:ext cx="88900" cy="147638"/>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5" name="Oval 10"/>
                <p:cNvSpPr>
                  <a:spLocks noChangeArrowheads="1"/>
                </p:cNvSpPr>
                <p:nvPr/>
              </p:nvSpPr>
              <p:spPr bwMode="auto">
                <a:xfrm>
                  <a:off x="7064376" y="1801813"/>
                  <a:ext cx="34925"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6" name="Freeform 11"/>
                <p:cNvSpPr>
                  <a:spLocks/>
                </p:cNvSpPr>
                <p:nvPr/>
              </p:nvSpPr>
              <p:spPr bwMode="auto">
                <a:xfrm>
                  <a:off x="7037388" y="1920875"/>
                  <a:ext cx="96838" cy="76200"/>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7" name="Freeform 12"/>
                <p:cNvSpPr>
                  <a:spLocks/>
                </p:cNvSpPr>
                <p:nvPr/>
              </p:nvSpPr>
              <p:spPr bwMode="auto">
                <a:xfrm>
                  <a:off x="7116763" y="1897063"/>
                  <a:ext cx="41275" cy="444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8" name="Freeform 13"/>
                <p:cNvSpPr>
                  <a:spLocks/>
                </p:cNvSpPr>
                <p:nvPr/>
              </p:nvSpPr>
              <p:spPr bwMode="auto">
                <a:xfrm>
                  <a:off x="6419851" y="2811463"/>
                  <a:ext cx="1052513" cy="250825"/>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9" name="Freeform 14"/>
                <p:cNvSpPr>
                  <a:spLocks/>
                </p:cNvSpPr>
                <p:nvPr/>
              </p:nvSpPr>
              <p:spPr bwMode="auto">
                <a:xfrm>
                  <a:off x="7154863" y="2078038"/>
                  <a:ext cx="317500" cy="735013"/>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D83B01">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0" name="Freeform 27"/>
                <p:cNvSpPr>
                  <a:spLocks/>
                </p:cNvSpPr>
                <p:nvPr/>
              </p:nvSpPr>
              <p:spPr bwMode="auto">
                <a:xfrm>
                  <a:off x="6846888" y="3092450"/>
                  <a:ext cx="471488" cy="58738"/>
                </a:xfrm>
                <a:custGeom>
                  <a:avLst/>
                  <a:gdLst>
                    <a:gd name="T0" fmla="*/ 0 w 159"/>
                    <a:gd name="T1" fmla="*/ 10 h 20"/>
                    <a:gd name="T2" fmla="*/ 10 w 159"/>
                    <a:gd name="T3" fmla="*/ 20 h 20"/>
                    <a:gd name="T4" fmla="*/ 148 w 159"/>
                    <a:gd name="T5" fmla="*/ 20 h 20"/>
                    <a:gd name="T6" fmla="*/ 159 w 159"/>
                    <a:gd name="T7" fmla="*/ 10 h 20"/>
                    <a:gd name="T8" fmla="*/ 159 w 159"/>
                    <a:gd name="T9" fmla="*/ 10 h 20"/>
                    <a:gd name="T10" fmla="*/ 148 w 159"/>
                    <a:gd name="T11" fmla="*/ 0 h 20"/>
                    <a:gd name="T12" fmla="*/ 10 w 159"/>
                    <a:gd name="T13" fmla="*/ 0 h 20"/>
                    <a:gd name="T14" fmla="*/ 0 w 15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
                      <a:moveTo>
                        <a:pt x="0" y="10"/>
                      </a:moveTo>
                      <a:cubicBezTo>
                        <a:pt x="0" y="16"/>
                        <a:pt x="4" y="20"/>
                        <a:pt x="10" y="20"/>
                      </a:cubicBezTo>
                      <a:cubicBezTo>
                        <a:pt x="148" y="20"/>
                        <a:pt x="148" y="20"/>
                        <a:pt x="148" y="20"/>
                      </a:cubicBezTo>
                      <a:cubicBezTo>
                        <a:pt x="154" y="20"/>
                        <a:pt x="159" y="16"/>
                        <a:pt x="159" y="10"/>
                      </a:cubicBezTo>
                      <a:cubicBezTo>
                        <a:pt x="159" y="10"/>
                        <a:pt x="159" y="10"/>
                        <a:pt x="159" y="10"/>
                      </a:cubicBezTo>
                      <a:cubicBezTo>
                        <a:pt x="159" y="4"/>
                        <a:pt x="154" y="0"/>
                        <a:pt x="148" y="0"/>
                      </a:cubicBezTo>
                      <a:cubicBezTo>
                        <a:pt x="10" y="0"/>
                        <a:pt x="10"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1" name="Freeform 28"/>
                <p:cNvSpPr>
                  <a:spLocks/>
                </p:cNvSpPr>
                <p:nvPr/>
              </p:nvSpPr>
              <p:spPr bwMode="auto">
                <a:xfrm>
                  <a:off x="6630988" y="3055938"/>
                  <a:ext cx="901700" cy="65088"/>
                </a:xfrm>
                <a:custGeom>
                  <a:avLst/>
                  <a:gdLst>
                    <a:gd name="T0" fmla="*/ 304 w 304"/>
                    <a:gd name="T1" fmla="*/ 0 h 22"/>
                    <a:gd name="T2" fmla="*/ 304 w 304"/>
                    <a:gd name="T3" fmla="*/ 0 h 22"/>
                    <a:gd name="T4" fmla="*/ 282 w 304"/>
                    <a:gd name="T5" fmla="*/ 22 h 22"/>
                    <a:gd name="T6" fmla="*/ 22 w 304"/>
                    <a:gd name="T7" fmla="*/ 22 h 22"/>
                    <a:gd name="T8" fmla="*/ 0 w 304"/>
                    <a:gd name="T9" fmla="*/ 0 h 22"/>
                    <a:gd name="T10" fmla="*/ 0 w 304"/>
                    <a:gd name="T11" fmla="*/ 0 h 22"/>
                    <a:gd name="T12" fmla="*/ 304 w 30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4" h="22">
                      <a:moveTo>
                        <a:pt x="304" y="0"/>
                      </a:moveTo>
                      <a:cubicBezTo>
                        <a:pt x="304" y="0"/>
                        <a:pt x="304" y="0"/>
                        <a:pt x="304" y="0"/>
                      </a:cubicBezTo>
                      <a:cubicBezTo>
                        <a:pt x="304" y="12"/>
                        <a:pt x="294" y="22"/>
                        <a:pt x="282" y="22"/>
                      </a:cubicBezTo>
                      <a:cubicBezTo>
                        <a:pt x="22" y="22"/>
                        <a:pt x="22" y="22"/>
                        <a:pt x="22" y="22"/>
                      </a:cubicBezTo>
                      <a:cubicBezTo>
                        <a:pt x="10" y="22"/>
                        <a:pt x="0" y="12"/>
                        <a:pt x="0" y="0"/>
                      </a:cubicBezTo>
                      <a:cubicBezTo>
                        <a:pt x="0" y="0"/>
                        <a:pt x="0" y="0"/>
                        <a:pt x="0" y="0"/>
                      </a:cubicBezTo>
                      <a:lnTo>
                        <a:pt x="30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2" name="Freeform 29"/>
                <p:cNvSpPr>
                  <a:spLocks/>
                </p:cNvSpPr>
                <p:nvPr/>
              </p:nvSpPr>
              <p:spPr bwMode="auto">
                <a:xfrm>
                  <a:off x="7470908" y="2048827"/>
                  <a:ext cx="65088" cy="795337"/>
                </a:xfrm>
                <a:custGeom>
                  <a:avLst/>
                  <a:gdLst>
                    <a:gd name="T0" fmla="*/ 0 w 22"/>
                    <a:gd name="T1" fmla="*/ 0 h 269"/>
                    <a:gd name="T2" fmla="*/ 0 w 22"/>
                    <a:gd name="T3" fmla="*/ 0 h 269"/>
                    <a:gd name="T4" fmla="*/ 22 w 22"/>
                    <a:gd name="T5" fmla="*/ 22 h 269"/>
                    <a:gd name="T6" fmla="*/ 22 w 22"/>
                    <a:gd name="T7" fmla="*/ 247 h 269"/>
                    <a:gd name="T8" fmla="*/ 0 w 22"/>
                    <a:gd name="T9" fmla="*/ 269 h 269"/>
                    <a:gd name="T10" fmla="*/ 0 w 22"/>
                    <a:gd name="T11" fmla="*/ 269 h 269"/>
                    <a:gd name="T12" fmla="*/ 0 w 2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2" h="269">
                      <a:moveTo>
                        <a:pt x="0" y="0"/>
                      </a:moveTo>
                      <a:cubicBezTo>
                        <a:pt x="0" y="0"/>
                        <a:pt x="0" y="0"/>
                        <a:pt x="0" y="0"/>
                      </a:cubicBezTo>
                      <a:cubicBezTo>
                        <a:pt x="12" y="0"/>
                        <a:pt x="22" y="9"/>
                        <a:pt x="22" y="22"/>
                      </a:cubicBezTo>
                      <a:cubicBezTo>
                        <a:pt x="22" y="247"/>
                        <a:pt x="22" y="247"/>
                        <a:pt x="22" y="247"/>
                      </a:cubicBezTo>
                      <a:cubicBezTo>
                        <a:pt x="22" y="259"/>
                        <a:pt x="12" y="269"/>
                        <a:pt x="0" y="269"/>
                      </a:cubicBezTo>
                      <a:cubicBezTo>
                        <a:pt x="0" y="269"/>
                        <a:pt x="0" y="269"/>
                        <a:pt x="0" y="269"/>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3" name="Freeform 30"/>
                <p:cNvSpPr>
                  <a:spLocks/>
                </p:cNvSpPr>
                <p:nvPr/>
              </p:nvSpPr>
              <p:spPr bwMode="auto">
                <a:xfrm>
                  <a:off x="7116895" y="2488562"/>
                  <a:ext cx="468313" cy="677864"/>
                </a:xfrm>
                <a:custGeom>
                  <a:avLst/>
                  <a:gdLst>
                    <a:gd name="T0" fmla="*/ 0 w 158"/>
                    <a:gd name="T1" fmla="*/ 229 h 229"/>
                    <a:gd name="T2" fmla="*/ 122 w 158"/>
                    <a:gd name="T3" fmla="*/ 229 h 229"/>
                    <a:gd name="T4" fmla="*/ 158 w 158"/>
                    <a:gd name="T5" fmla="*/ 193 h 229"/>
                    <a:gd name="T6" fmla="*/ 158 w 158"/>
                    <a:gd name="T7" fmla="*/ 0 h 229"/>
                    <a:gd name="T8" fmla="*/ 142 w 158"/>
                    <a:gd name="T9" fmla="*/ 0 h 229"/>
                    <a:gd name="T10" fmla="*/ 142 w 158"/>
                    <a:gd name="T11" fmla="*/ 193 h 229"/>
                    <a:gd name="T12" fmla="*/ 122 w 158"/>
                    <a:gd name="T13" fmla="*/ 213 h 229"/>
                    <a:gd name="T14" fmla="*/ 0 w 158"/>
                    <a:gd name="T15" fmla="*/ 213 h 229"/>
                    <a:gd name="T16" fmla="*/ 0 w 158"/>
                    <a:gd name="T17"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29">
                      <a:moveTo>
                        <a:pt x="0" y="229"/>
                      </a:moveTo>
                      <a:cubicBezTo>
                        <a:pt x="122" y="229"/>
                        <a:pt x="122" y="229"/>
                        <a:pt x="122" y="229"/>
                      </a:cubicBezTo>
                      <a:cubicBezTo>
                        <a:pt x="141" y="229"/>
                        <a:pt x="158" y="213"/>
                        <a:pt x="158" y="193"/>
                      </a:cubicBezTo>
                      <a:cubicBezTo>
                        <a:pt x="158" y="0"/>
                        <a:pt x="158" y="0"/>
                        <a:pt x="158" y="0"/>
                      </a:cubicBezTo>
                      <a:cubicBezTo>
                        <a:pt x="142" y="0"/>
                        <a:pt x="142" y="0"/>
                        <a:pt x="142" y="0"/>
                      </a:cubicBezTo>
                      <a:cubicBezTo>
                        <a:pt x="142" y="193"/>
                        <a:pt x="142" y="193"/>
                        <a:pt x="142" y="193"/>
                      </a:cubicBezTo>
                      <a:cubicBezTo>
                        <a:pt x="142" y="204"/>
                        <a:pt x="133" y="213"/>
                        <a:pt x="122" y="213"/>
                      </a:cubicBezTo>
                      <a:cubicBezTo>
                        <a:pt x="0" y="213"/>
                        <a:pt x="0" y="213"/>
                        <a:pt x="0" y="213"/>
                      </a:cubicBezTo>
                      <a:lnTo>
                        <a:pt x="0"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4" name="Freeform 31"/>
                <p:cNvSpPr>
                  <a:spLocks/>
                </p:cNvSpPr>
                <p:nvPr/>
              </p:nvSpPr>
              <p:spPr bwMode="auto">
                <a:xfrm>
                  <a:off x="7181851" y="3182938"/>
                  <a:ext cx="115888" cy="104775"/>
                </a:xfrm>
                <a:custGeom>
                  <a:avLst/>
                  <a:gdLst>
                    <a:gd name="T0" fmla="*/ 39 w 39"/>
                    <a:gd name="T1" fmla="*/ 0 h 35"/>
                    <a:gd name="T2" fmla="*/ 39 w 39"/>
                    <a:gd name="T3" fmla="*/ 19 h 35"/>
                    <a:gd name="T4" fmla="*/ 24 w 39"/>
                    <a:gd name="T5" fmla="*/ 35 h 35"/>
                    <a:gd name="T6" fmla="*/ 16 w 39"/>
                    <a:gd name="T7" fmla="*/ 35 h 35"/>
                    <a:gd name="T8" fmla="*/ 0 w 39"/>
                    <a:gd name="T9" fmla="*/ 19 h 35"/>
                    <a:gd name="T10" fmla="*/ 0 w 39"/>
                    <a:gd name="T11" fmla="*/ 0 h 35"/>
                    <a:gd name="T12" fmla="*/ 39 w 39"/>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9" h="35">
                      <a:moveTo>
                        <a:pt x="39" y="0"/>
                      </a:moveTo>
                      <a:cubicBezTo>
                        <a:pt x="39" y="19"/>
                        <a:pt x="39" y="19"/>
                        <a:pt x="39" y="19"/>
                      </a:cubicBezTo>
                      <a:cubicBezTo>
                        <a:pt x="39" y="28"/>
                        <a:pt x="32" y="35"/>
                        <a:pt x="24" y="35"/>
                      </a:cubicBezTo>
                      <a:cubicBezTo>
                        <a:pt x="16" y="35"/>
                        <a:pt x="16" y="35"/>
                        <a:pt x="16" y="35"/>
                      </a:cubicBezTo>
                      <a:cubicBezTo>
                        <a:pt x="7" y="35"/>
                        <a:pt x="0" y="28"/>
                        <a:pt x="0" y="19"/>
                      </a:cubicBezTo>
                      <a:cubicBezTo>
                        <a:pt x="0" y="0"/>
                        <a:pt x="0" y="0"/>
                        <a:pt x="0" y="0"/>
                      </a:cubicBez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5" name="Freeform 32"/>
                <p:cNvSpPr>
                  <a:spLocks/>
                </p:cNvSpPr>
                <p:nvPr/>
              </p:nvSpPr>
              <p:spPr bwMode="auto">
                <a:xfrm>
                  <a:off x="7539166" y="2429827"/>
                  <a:ext cx="100013" cy="119064"/>
                </a:xfrm>
                <a:custGeom>
                  <a:avLst/>
                  <a:gdLst>
                    <a:gd name="T0" fmla="*/ 0 w 34"/>
                    <a:gd name="T1" fmla="*/ 0 h 40"/>
                    <a:gd name="T2" fmla="*/ 18 w 34"/>
                    <a:gd name="T3" fmla="*/ 0 h 40"/>
                    <a:gd name="T4" fmla="*/ 34 w 34"/>
                    <a:gd name="T5" fmla="*/ 16 h 40"/>
                    <a:gd name="T6" fmla="*/ 34 w 34"/>
                    <a:gd name="T7" fmla="*/ 24 h 40"/>
                    <a:gd name="T8" fmla="*/ 18 w 34"/>
                    <a:gd name="T9" fmla="*/ 40 h 40"/>
                    <a:gd name="T10" fmla="*/ 0 w 34"/>
                    <a:gd name="T11" fmla="*/ 40 h 40"/>
                    <a:gd name="T12" fmla="*/ 0 w 3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4" h="40">
                      <a:moveTo>
                        <a:pt x="0" y="0"/>
                      </a:moveTo>
                      <a:cubicBezTo>
                        <a:pt x="18" y="0"/>
                        <a:pt x="18" y="0"/>
                        <a:pt x="18" y="0"/>
                      </a:cubicBezTo>
                      <a:cubicBezTo>
                        <a:pt x="27" y="0"/>
                        <a:pt x="34" y="7"/>
                        <a:pt x="34" y="16"/>
                      </a:cubicBezTo>
                      <a:cubicBezTo>
                        <a:pt x="34" y="24"/>
                        <a:pt x="34" y="24"/>
                        <a:pt x="34" y="24"/>
                      </a:cubicBezTo>
                      <a:cubicBezTo>
                        <a:pt x="34" y="33"/>
                        <a:pt x="27" y="40"/>
                        <a:pt x="18" y="40"/>
                      </a:cubicBezTo>
                      <a:cubicBezTo>
                        <a:pt x="0" y="40"/>
                        <a:pt x="0" y="40"/>
                        <a:pt x="0" y="4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6" name="Freeform 33"/>
                <p:cNvSpPr>
                  <a:spLocks/>
                </p:cNvSpPr>
                <p:nvPr/>
              </p:nvSpPr>
              <p:spPr bwMode="auto">
                <a:xfrm>
                  <a:off x="6562726" y="2771775"/>
                  <a:ext cx="461963" cy="39688"/>
                </a:xfrm>
                <a:custGeom>
                  <a:avLst/>
                  <a:gdLst>
                    <a:gd name="T0" fmla="*/ 0 w 291"/>
                    <a:gd name="T1" fmla="*/ 0 h 25"/>
                    <a:gd name="T2" fmla="*/ 291 w 291"/>
                    <a:gd name="T3" fmla="*/ 13 h 25"/>
                    <a:gd name="T4" fmla="*/ 291 w 291"/>
                    <a:gd name="T5" fmla="*/ 25 h 25"/>
                    <a:gd name="T6" fmla="*/ 0 w 291"/>
                    <a:gd name="T7" fmla="*/ 25 h 25"/>
                    <a:gd name="T8" fmla="*/ 0 w 291"/>
                    <a:gd name="T9" fmla="*/ 0 h 25"/>
                  </a:gdLst>
                  <a:ahLst/>
                  <a:cxnLst>
                    <a:cxn ang="0">
                      <a:pos x="T0" y="T1"/>
                    </a:cxn>
                    <a:cxn ang="0">
                      <a:pos x="T2" y="T3"/>
                    </a:cxn>
                    <a:cxn ang="0">
                      <a:pos x="T4" y="T5"/>
                    </a:cxn>
                    <a:cxn ang="0">
                      <a:pos x="T6" y="T7"/>
                    </a:cxn>
                    <a:cxn ang="0">
                      <a:pos x="T8" y="T9"/>
                    </a:cxn>
                  </a:cxnLst>
                  <a:rect l="0" t="0" r="r" b="b"/>
                  <a:pathLst>
                    <a:path w="291" h="25">
                      <a:moveTo>
                        <a:pt x="0" y="0"/>
                      </a:moveTo>
                      <a:lnTo>
                        <a:pt x="291" y="13"/>
                      </a:lnTo>
                      <a:lnTo>
                        <a:pt x="291" y="25"/>
                      </a:lnTo>
                      <a:lnTo>
                        <a:pt x="0" y="25"/>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7" name="Freeform 34"/>
                <p:cNvSpPr>
                  <a:spLocks/>
                </p:cNvSpPr>
                <p:nvPr/>
              </p:nvSpPr>
              <p:spPr bwMode="auto">
                <a:xfrm>
                  <a:off x="6413501" y="2336800"/>
                  <a:ext cx="157163" cy="450850"/>
                </a:xfrm>
                <a:custGeom>
                  <a:avLst/>
                  <a:gdLst>
                    <a:gd name="T0" fmla="*/ 75 w 99"/>
                    <a:gd name="T1" fmla="*/ 284 h 284"/>
                    <a:gd name="T2" fmla="*/ 0 w 99"/>
                    <a:gd name="T3" fmla="*/ 2 h 284"/>
                    <a:gd name="T4" fmla="*/ 8 w 99"/>
                    <a:gd name="T5" fmla="*/ 0 h 284"/>
                    <a:gd name="T6" fmla="*/ 99 w 99"/>
                    <a:gd name="T7" fmla="*/ 274 h 284"/>
                    <a:gd name="T8" fmla="*/ 75 w 99"/>
                    <a:gd name="T9" fmla="*/ 284 h 284"/>
                  </a:gdLst>
                  <a:ahLst/>
                  <a:cxnLst>
                    <a:cxn ang="0">
                      <a:pos x="T0" y="T1"/>
                    </a:cxn>
                    <a:cxn ang="0">
                      <a:pos x="T2" y="T3"/>
                    </a:cxn>
                    <a:cxn ang="0">
                      <a:pos x="T4" y="T5"/>
                    </a:cxn>
                    <a:cxn ang="0">
                      <a:pos x="T6" y="T7"/>
                    </a:cxn>
                    <a:cxn ang="0">
                      <a:pos x="T8" y="T9"/>
                    </a:cxn>
                  </a:cxnLst>
                  <a:rect l="0" t="0" r="r" b="b"/>
                  <a:pathLst>
                    <a:path w="99" h="284">
                      <a:moveTo>
                        <a:pt x="75" y="284"/>
                      </a:moveTo>
                      <a:lnTo>
                        <a:pt x="0" y="2"/>
                      </a:lnTo>
                      <a:lnTo>
                        <a:pt x="8" y="0"/>
                      </a:lnTo>
                      <a:lnTo>
                        <a:pt x="99" y="274"/>
                      </a:lnTo>
                      <a:lnTo>
                        <a:pt x="75" y="284"/>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8" name="Oval 35"/>
                <p:cNvSpPr>
                  <a:spLocks noChangeArrowheads="1"/>
                </p:cNvSpPr>
                <p:nvPr/>
              </p:nvSpPr>
              <p:spPr bwMode="auto">
                <a:xfrm>
                  <a:off x="6532563" y="2754313"/>
                  <a:ext cx="58738" cy="5715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9" name="Freeform 36"/>
                <p:cNvSpPr>
                  <a:spLocks/>
                </p:cNvSpPr>
                <p:nvPr/>
              </p:nvSpPr>
              <p:spPr bwMode="auto">
                <a:xfrm>
                  <a:off x="7283451" y="2181225"/>
                  <a:ext cx="153988" cy="631825"/>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0" name="Freeform 37"/>
                <p:cNvSpPr>
                  <a:spLocks/>
                </p:cNvSpPr>
                <p:nvPr/>
              </p:nvSpPr>
              <p:spPr bwMode="auto">
                <a:xfrm>
                  <a:off x="6846888" y="2660650"/>
                  <a:ext cx="590550" cy="152400"/>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1" name="Freeform 38"/>
                <p:cNvSpPr>
                  <a:spLocks/>
                </p:cNvSpPr>
                <p:nvPr/>
              </p:nvSpPr>
              <p:spPr bwMode="auto">
                <a:xfrm>
                  <a:off x="6775451" y="2660650"/>
                  <a:ext cx="306388" cy="152400"/>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2" name="Rectangle 39"/>
                <p:cNvSpPr>
                  <a:spLocks noChangeArrowheads="1"/>
                </p:cNvSpPr>
                <p:nvPr/>
              </p:nvSpPr>
              <p:spPr bwMode="auto">
                <a:xfrm>
                  <a:off x="7010401" y="2660650"/>
                  <a:ext cx="71438" cy="152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3" name="Rectangle 40"/>
                <p:cNvSpPr>
                  <a:spLocks noChangeArrowheads="1"/>
                </p:cNvSpPr>
                <p:nvPr/>
              </p:nvSpPr>
              <p:spPr bwMode="auto">
                <a:xfrm>
                  <a:off x="7280276" y="2171700"/>
                  <a:ext cx="192088" cy="298450"/>
                </a:xfrm>
                <a:prstGeom prst="rect">
                  <a:avLst/>
                </a:prstGeom>
                <a:solidFill>
                  <a:srgbClr val="D83B01">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grpSp>
            <p:nvGrpSpPr>
              <p:cNvPr id="9" name="Group 8"/>
              <p:cNvGrpSpPr/>
              <p:nvPr/>
            </p:nvGrpSpPr>
            <p:grpSpPr>
              <a:xfrm>
                <a:off x="4243570" y="3315652"/>
                <a:ext cx="2525262" cy="593085"/>
                <a:chOff x="4243570" y="3315652"/>
                <a:chExt cx="2525262" cy="593085"/>
              </a:xfrm>
            </p:grpSpPr>
            <p:sp>
              <p:nvSpPr>
                <p:cNvPr id="17" name="Freeform 16"/>
                <p:cNvSpPr>
                  <a:spLocks/>
                </p:cNvSpPr>
                <p:nvPr/>
              </p:nvSpPr>
              <p:spPr bwMode="auto">
                <a:xfrm>
                  <a:off x="4243570" y="3504565"/>
                  <a:ext cx="512979" cy="404172"/>
                </a:xfrm>
                <a:custGeom>
                  <a:avLst/>
                  <a:gdLst>
                    <a:gd name="connsiteX0" fmla="*/ 373039 w 512979"/>
                    <a:gd name="connsiteY0" fmla="*/ 0 h 404172"/>
                    <a:gd name="connsiteX1" fmla="*/ 482434 w 512979"/>
                    <a:gd name="connsiteY1" fmla="*/ 0 h 404172"/>
                    <a:gd name="connsiteX2" fmla="*/ 499938 w 512979"/>
                    <a:gd name="connsiteY2" fmla="*/ 61406 h 404172"/>
                    <a:gd name="connsiteX3" fmla="*/ 179251 w 512979"/>
                    <a:gd name="connsiteY3" fmla="*/ 404172 h 404172"/>
                    <a:gd name="connsiteX4" fmla="*/ 0 w 512979"/>
                    <a:gd name="connsiteY4" fmla="*/ 404172 h 404172"/>
                    <a:gd name="connsiteX5" fmla="*/ 69947 w 512979"/>
                    <a:gd name="connsiteY5" fmla="*/ 321209 h 404172"/>
                    <a:gd name="connsiteX6" fmla="*/ 311778 w 512979"/>
                    <a:gd name="connsiteY6" fmla="*/ 35089 h 404172"/>
                    <a:gd name="connsiteX7" fmla="*/ 373039 w 512979"/>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79" h="404172">
                      <a:moveTo>
                        <a:pt x="373039" y="0"/>
                      </a:moveTo>
                      <a:cubicBezTo>
                        <a:pt x="482434" y="0"/>
                        <a:pt x="482434" y="0"/>
                        <a:pt x="482434" y="0"/>
                      </a:cubicBezTo>
                      <a:cubicBezTo>
                        <a:pt x="499938" y="0"/>
                        <a:pt x="530568" y="26317"/>
                        <a:pt x="499938" y="61406"/>
                      </a:cubicBezTo>
                      <a:lnTo>
                        <a:pt x="179251" y="404172"/>
                      </a:lnTo>
                      <a:lnTo>
                        <a:pt x="0" y="404172"/>
                      </a:lnTo>
                      <a:lnTo>
                        <a:pt x="69947" y="321209"/>
                      </a:lnTo>
                      <a:cubicBezTo>
                        <a:pt x="204708" y="161534"/>
                        <a:pt x="311778" y="35089"/>
                        <a:pt x="311778" y="35089"/>
                      </a:cubicBezTo>
                      <a:cubicBezTo>
                        <a:pt x="324905" y="13159"/>
                        <a:pt x="355536" y="0"/>
                        <a:pt x="373039"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18" name="Freeform 17"/>
                <p:cNvSpPr>
                  <a:spLocks/>
                </p:cNvSpPr>
                <p:nvPr/>
              </p:nvSpPr>
              <p:spPr bwMode="auto">
                <a:xfrm>
                  <a:off x="5692633" y="3504565"/>
                  <a:ext cx="512980" cy="404172"/>
                </a:xfrm>
                <a:custGeom>
                  <a:avLst/>
                  <a:gdLst>
                    <a:gd name="connsiteX0" fmla="*/ 30545 w 512980"/>
                    <a:gd name="connsiteY0" fmla="*/ 0 h 404172"/>
                    <a:gd name="connsiteX1" fmla="*/ 139940 w 512980"/>
                    <a:gd name="connsiteY1" fmla="*/ 0 h 404172"/>
                    <a:gd name="connsiteX2" fmla="*/ 201201 w 512980"/>
                    <a:gd name="connsiteY2" fmla="*/ 35089 h 404172"/>
                    <a:gd name="connsiteX3" fmla="*/ 443033 w 512980"/>
                    <a:gd name="connsiteY3" fmla="*/ 321209 h 404172"/>
                    <a:gd name="connsiteX4" fmla="*/ 512980 w 512980"/>
                    <a:gd name="connsiteY4" fmla="*/ 404172 h 404172"/>
                    <a:gd name="connsiteX5" fmla="*/ 333729 w 512980"/>
                    <a:gd name="connsiteY5" fmla="*/ 404172 h 404172"/>
                    <a:gd name="connsiteX6" fmla="*/ 13042 w 512980"/>
                    <a:gd name="connsiteY6" fmla="*/ 61406 h 404172"/>
                    <a:gd name="connsiteX7" fmla="*/ 30545 w 512980"/>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80" h="404172">
                      <a:moveTo>
                        <a:pt x="30545" y="0"/>
                      </a:moveTo>
                      <a:cubicBezTo>
                        <a:pt x="30545" y="0"/>
                        <a:pt x="30545" y="0"/>
                        <a:pt x="139940" y="0"/>
                      </a:cubicBezTo>
                      <a:cubicBezTo>
                        <a:pt x="157443" y="0"/>
                        <a:pt x="188074" y="13159"/>
                        <a:pt x="201201" y="35089"/>
                      </a:cubicBezTo>
                      <a:cubicBezTo>
                        <a:pt x="201201" y="35089"/>
                        <a:pt x="308272" y="161534"/>
                        <a:pt x="443033" y="321209"/>
                      </a:cubicBezTo>
                      <a:lnTo>
                        <a:pt x="512980" y="404172"/>
                      </a:lnTo>
                      <a:lnTo>
                        <a:pt x="333729" y="404172"/>
                      </a:lnTo>
                      <a:lnTo>
                        <a:pt x="13042" y="61406"/>
                      </a:lnTo>
                      <a:cubicBezTo>
                        <a:pt x="-17589" y="26317"/>
                        <a:pt x="13042" y="0"/>
                        <a:pt x="30545"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19" name="Freeform 18"/>
                <p:cNvSpPr>
                  <a:spLocks/>
                </p:cNvSpPr>
                <p:nvPr/>
              </p:nvSpPr>
              <p:spPr bwMode="auto">
                <a:xfrm>
                  <a:off x="4247506" y="3315652"/>
                  <a:ext cx="2521326" cy="276225"/>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grpSp>
            <p:nvGrpSpPr>
              <p:cNvPr id="10" name="Group 9"/>
              <p:cNvGrpSpPr/>
              <p:nvPr/>
            </p:nvGrpSpPr>
            <p:grpSpPr>
              <a:xfrm rot="2350315">
                <a:off x="5989331" y="2507581"/>
                <a:ext cx="598331" cy="829441"/>
                <a:chOff x="6006115" y="2691336"/>
                <a:chExt cx="598331" cy="829441"/>
              </a:xfrm>
            </p:grpSpPr>
            <p:sp>
              <p:nvSpPr>
                <p:cNvPr id="15" name="Freeform 14"/>
                <p:cNvSpPr>
                  <a:spLocks/>
                </p:cNvSpPr>
                <p:nvPr/>
              </p:nvSpPr>
              <p:spPr bwMode="auto">
                <a:xfrm rot="1103645">
                  <a:off x="6006115" y="3349327"/>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16" name="Rectangle 15"/>
                <p:cNvSpPr>
                  <a:spLocks noChangeArrowheads="1"/>
                </p:cNvSpPr>
                <p:nvPr/>
              </p:nvSpPr>
              <p:spPr bwMode="auto">
                <a:xfrm rot="1103645">
                  <a:off x="6340921" y="2691336"/>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grpSp>
            <p:nvGrpSpPr>
              <p:cNvPr id="11" name="Group 10"/>
              <p:cNvGrpSpPr/>
              <p:nvPr/>
            </p:nvGrpSpPr>
            <p:grpSpPr>
              <a:xfrm rot="19811762">
                <a:off x="6350661" y="2802697"/>
                <a:ext cx="602318" cy="827644"/>
                <a:chOff x="6280309" y="2808848"/>
                <a:chExt cx="602318" cy="827644"/>
              </a:xfrm>
            </p:grpSpPr>
            <p:sp>
              <p:nvSpPr>
                <p:cNvPr id="13" name="Freeform 12"/>
                <p:cNvSpPr>
                  <a:spLocks/>
                </p:cNvSpPr>
                <p:nvPr/>
              </p:nvSpPr>
              <p:spPr bwMode="auto">
                <a:xfrm rot="1103645">
                  <a:off x="6280309" y="3465042"/>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14" name="Rectangle 13"/>
                <p:cNvSpPr>
                  <a:spLocks noChangeArrowheads="1"/>
                </p:cNvSpPr>
                <p:nvPr/>
              </p:nvSpPr>
              <p:spPr bwMode="auto">
                <a:xfrm rot="1103645">
                  <a:off x="6619102" y="2808848"/>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63048" y="3292708"/>
                <a:ext cx="351684" cy="805060"/>
              </a:xfrm>
              <a:prstGeom prst="rect">
                <a:avLst/>
              </a:prstGeom>
            </p:spPr>
          </p:pic>
        </p:grpSp>
        <p:sp>
          <p:nvSpPr>
            <p:cNvPr id="6" name="Freeform 5"/>
            <p:cNvSpPr>
              <a:spLocks/>
            </p:cNvSpPr>
            <p:nvPr/>
          </p:nvSpPr>
          <p:spPr bwMode="auto">
            <a:xfrm flipH="1">
              <a:off x="8092941" y="5845715"/>
              <a:ext cx="1948093" cy="213424"/>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spTree>
    <p:extLst>
      <p:ext uri="{BB962C8B-B14F-4D97-AF65-F5344CB8AC3E}">
        <p14:creationId xmlns:p14="http://schemas.microsoft.com/office/powerpoint/2010/main" val="2086166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103438" y="1799886"/>
            <a:ext cx="5938838" cy="1846659"/>
          </a:xfrm>
        </p:spPr>
        <p:txBody>
          <a:bodyPr/>
          <a:lstStyle/>
          <a:p>
            <a:r>
              <a:rPr lang="en-US" dirty="0"/>
              <a:t>Getting started</a:t>
            </a:r>
          </a:p>
        </p:txBody>
      </p:sp>
      <p:sp>
        <p:nvSpPr>
          <p:cNvPr id="3" name="Text Placeholder 2"/>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377810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92315" y="3496757"/>
            <a:ext cx="2468554" cy="1180609"/>
            <a:chOff x="91445" y="3496755"/>
            <a:chExt cx="2468904" cy="1180777"/>
          </a:xfrm>
        </p:grpSpPr>
        <p:cxnSp>
          <p:nvCxnSpPr>
            <p:cNvPr id="197" name="Straight Connector 196"/>
            <p:cNvCxnSpPr/>
            <p:nvPr/>
          </p:nvCxnSpPr>
          <p:spPr>
            <a:xfrm flipV="1">
              <a:off x="810319" y="4280766"/>
              <a:ext cx="1750030" cy="1110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1" name="Title 1"/>
            <p:cNvSpPr txBox="1">
              <a:spLocks/>
            </p:cNvSpPr>
            <p:nvPr/>
          </p:nvSpPr>
          <p:spPr>
            <a:xfrm>
              <a:off x="91445" y="3496755"/>
              <a:ext cx="945414" cy="361486"/>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TASKS</a:t>
              </a:r>
            </a:p>
          </p:txBody>
        </p:sp>
        <p:grpSp>
          <p:nvGrpSpPr>
            <p:cNvPr id="362" name="Group 361"/>
            <p:cNvGrpSpPr/>
            <p:nvPr/>
          </p:nvGrpSpPr>
          <p:grpSpPr>
            <a:xfrm>
              <a:off x="300086" y="3884001"/>
              <a:ext cx="793531" cy="793531"/>
              <a:chOff x="300086" y="3884001"/>
              <a:chExt cx="793531" cy="793531"/>
            </a:xfrm>
          </p:grpSpPr>
          <p:sp>
            <p:nvSpPr>
              <p:cNvPr id="363" name="Oval 362"/>
              <p:cNvSpPr/>
              <p:nvPr/>
            </p:nvSpPr>
            <p:spPr>
              <a:xfrm rot="5400000">
                <a:off x="300086" y="388400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sp>
            <p:nvSpPr>
              <p:cNvPr id="364" name="Freeform 18"/>
              <p:cNvSpPr>
                <a:spLocks noEditPoints="1"/>
              </p:cNvSpPr>
              <p:nvPr/>
            </p:nvSpPr>
            <p:spPr bwMode="gray">
              <a:xfrm>
                <a:off x="505839" y="4072571"/>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9695" tIns="54849" rIns="109695" bIns="54849" numCol="1" anchor="t" anchorCtr="0" compatLnSpc="1">
                <a:prstTxWarp prst="textNoShape">
                  <a:avLst/>
                </a:prstTxWarp>
              </a:bodyPr>
              <a:lstStyle/>
              <a:p>
                <a:pPr defTabSz="1218661">
                  <a:defRPr/>
                </a:pPr>
                <a:endParaRPr lang="en-US" sz="1333" kern="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grpSp>
      </p:grpSp>
      <p:cxnSp>
        <p:nvCxnSpPr>
          <p:cNvPr id="282" name="Straight Connector 281"/>
          <p:cNvCxnSpPr/>
          <p:nvPr/>
        </p:nvCxnSpPr>
        <p:spPr>
          <a:xfrm>
            <a:off x="9829015" y="2680151"/>
            <a:ext cx="218182" cy="165561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2579475" y="2671960"/>
            <a:ext cx="14719" cy="162468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117058" y="3150392"/>
            <a:ext cx="1502260" cy="115099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216810" y="2671962"/>
            <a:ext cx="1954979" cy="83698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4163261" y="3499059"/>
            <a:ext cx="2014334" cy="167181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615956" y="2671960"/>
            <a:ext cx="1600856"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615956" y="4301387"/>
            <a:ext cx="1600856"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4215928" y="3466506"/>
            <a:ext cx="2018829" cy="83488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177597" y="1242331"/>
            <a:ext cx="1443326" cy="22646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7589644" y="1228931"/>
            <a:ext cx="1600856"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111819" y="5755790"/>
            <a:ext cx="1600856"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3111819" y="1228931"/>
            <a:ext cx="1600856"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2594193" y="4317464"/>
            <a:ext cx="516741" cy="143832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flipH="1" flipV="1">
            <a:off x="4694453" y="1211587"/>
            <a:ext cx="1477337" cy="2287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flipV="1">
            <a:off x="4716180" y="3499059"/>
            <a:ext cx="1453522" cy="224197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flipV="1">
            <a:off x="6177596" y="1837626"/>
            <a:ext cx="1958267" cy="166143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4219833" y="1866364"/>
            <a:ext cx="1949869" cy="164057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3378543" y="4790648"/>
            <a:ext cx="1101344" cy="793419"/>
            <a:chOff x="8290358" y="2705101"/>
            <a:chExt cx="1080000" cy="778042"/>
          </a:xfrm>
        </p:grpSpPr>
        <p:sp>
          <p:nvSpPr>
            <p:cNvPr id="299" name="Oval 298"/>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graphicFrame>
          <p:nvGraphicFramePr>
            <p:cNvPr id="300" name="Diagram 299"/>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304" name="Group 303"/>
          <p:cNvGrpSpPr/>
          <p:nvPr/>
        </p:nvGrpSpPr>
        <p:grpSpPr>
          <a:xfrm>
            <a:off x="7940715" y="1235767"/>
            <a:ext cx="793419" cy="1101344"/>
            <a:chOff x="7559471" y="2559928"/>
            <a:chExt cx="778042" cy="1080000"/>
          </a:xfrm>
        </p:grpSpPr>
        <p:sp>
          <p:nvSpPr>
            <p:cNvPr id="305" name="Oval 304"/>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graphicFrame>
          <p:nvGraphicFramePr>
            <p:cNvPr id="306" name="Diagram 305"/>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grpSp>
        <p:nvGrpSpPr>
          <p:cNvPr id="307" name="Group 306"/>
          <p:cNvGrpSpPr/>
          <p:nvPr/>
        </p:nvGrpSpPr>
        <p:grpSpPr>
          <a:xfrm>
            <a:off x="3395635" y="1349746"/>
            <a:ext cx="1101344" cy="793419"/>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310" name="Group 309"/>
          <p:cNvGrpSpPr/>
          <p:nvPr/>
        </p:nvGrpSpPr>
        <p:grpSpPr>
          <a:xfrm>
            <a:off x="2411942" y="811110"/>
            <a:ext cx="793419" cy="793419"/>
            <a:chOff x="2986088" y="3567362"/>
            <a:chExt cx="778042" cy="778042"/>
          </a:xfrm>
        </p:grpSpPr>
        <p:sp>
          <p:nvSpPr>
            <p:cNvPr id="311" name="Oval 310"/>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12" name="Picture 31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13" name="Group 312"/>
          <p:cNvGrpSpPr/>
          <p:nvPr/>
        </p:nvGrpSpPr>
        <p:grpSpPr>
          <a:xfrm>
            <a:off x="2166254" y="2262782"/>
            <a:ext cx="819740" cy="810538"/>
            <a:chOff x="10113425" y="3530904"/>
            <a:chExt cx="803854" cy="794830"/>
          </a:xfrm>
        </p:grpSpPr>
        <p:sp>
          <p:nvSpPr>
            <p:cNvPr id="314" name="Oval 31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15" name="Picture 31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316" name="Group 315"/>
          <p:cNvGrpSpPr/>
          <p:nvPr/>
        </p:nvGrpSpPr>
        <p:grpSpPr>
          <a:xfrm>
            <a:off x="518318" y="2542747"/>
            <a:ext cx="793419" cy="793419"/>
            <a:chOff x="5681540" y="2652588"/>
            <a:chExt cx="778042" cy="778042"/>
          </a:xfrm>
        </p:grpSpPr>
        <p:sp>
          <p:nvSpPr>
            <p:cNvPr id="317" name="Oval 31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18" name="Picture 31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19" name="Rounded Rectangle 318"/>
          <p:cNvSpPr/>
          <p:nvPr/>
        </p:nvSpPr>
        <p:spPr>
          <a:xfrm>
            <a:off x="4373331" y="2285727"/>
            <a:ext cx="864094" cy="26195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m</a:t>
            </a:r>
            <a:r>
              <a:rPr lang="en-GB" sz="1199" dirty="0" err="1">
                <a:solidFill>
                  <a:srgbClr val="0072C6"/>
                </a:solidFill>
                <a:latin typeface="Segoe UI Semibold" panose="020B0702040204020203" pitchFamily="34" charset="0"/>
                <a:cs typeface="Segoe UI Semibold" panose="020B0702040204020203" pitchFamily="34" charset="0"/>
              </a:rPr>
              <a:t>anager</a:t>
            </a:r>
            <a:endParaRPr lang="en-GB" sz="1199" dirty="0">
              <a:solidFill>
                <a:srgbClr val="0072C6"/>
              </a:solidFill>
              <a:latin typeface="Segoe UI Semibold" panose="020B0702040204020203" pitchFamily="34" charset="0"/>
              <a:cs typeface="Segoe UI Semibold" panose="020B0702040204020203" pitchFamily="34" charset="0"/>
            </a:endParaRPr>
          </a:p>
        </p:txBody>
      </p:sp>
      <p:sp>
        <p:nvSpPr>
          <p:cNvPr id="321" name="Rounded Rectangle 320"/>
          <p:cNvSpPr/>
          <p:nvPr/>
        </p:nvSpPr>
        <p:spPr>
          <a:xfrm>
            <a:off x="3475211" y="4149739"/>
            <a:ext cx="991874" cy="26195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memberOf</a:t>
            </a:r>
          </a:p>
        </p:txBody>
      </p:sp>
      <p:grpSp>
        <p:nvGrpSpPr>
          <p:cNvPr id="5" name="Group 4"/>
          <p:cNvGrpSpPr/>
          <p:nvPr/>
        </p:nvGrpSpPr>
        <p:grpSpPr>
          <a:xfrm>
            <a:off x="6162911" y="3127309"/>
            <a:ext cx="4329630" cy="1578354"/>
            <a:chOff x="6162902" y="3127256"/>
            <a:chExt cx="4330245" cy="1578578"/>
          </a:xfrm>
        </p:grpSpPr>
        <p:cxnSp>
          <p:nvCxnSpPr>
            <p:cNvPr id="82" name="Straight Connector 81"/>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5" name="Group 294"/>
            <p:cNvGrpSpPr/>
            <p:nvPr/>
          </p:nvGrpSpPr>
          <p:grpSpPr>
            <a:xfrm>
              <a:off x="9699616" y="3912303"/>
              <a:ext cx="793531" cy="793531"/>
              <a:chOff x="2986088" y="3567362"/>
              <a:chExt cx="778042" cy="778042"/>
            </a:xfrm>
          </p:grpSpPr>
          <p:sp>
            <p:nvSpPr>
              <p:cNvPr id="296" name="Oval 29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297" name="Picture 29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22" name="Group 321"/>
            <p:cNvGrpSpPr/>
            <p:nvPr/>
          </p:nvGrpSpPr>
          <p:grpSpPr>
            <a:xfrm>
              <a:off x="7961591" y="3127256"/>
              <a:ext cx="793531" cy="793531"/>
              <a:chOff x="3869156" y="2705101"/>
              <a:chExt cx="778042" cy="778042"/>
            </a:xfrm>
          </p:grpSpPr>
          <p:sp>
            <p:nvSpPr>
              <p:cNvPr id="323" name="Oval 32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24" name="Picture 32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25" name="Title 1"/>
            <p:cNvSpPr txBox="1">
              <a:spLocks/>
            </p:cNvSpPr>
            <p:nvPr/>
          </p:nvSpPr>
          <p:spPr>
            <a:xfrm>
              <a:off x="8711870" y="3615023"/>
              <a:ext cx="876404" cy="361486"/>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FILES</a:t>
              </a:r>
            </a:p>
          </p:txBody>
        </p:sp>
      </p:grpSp>
      <p:grpSp>
        <p:nvGrpSpPr>
          <p:cNvPr id="3" name="Group 2"/>
          <p:cNvGrpSpPr/>
          <p:nvPr/>
        </p:nvGrpSpPr>
        <p:grpSpPr>
          <a:xfrm>
            <a:off x="5385530" y="3499059"/>
            <a:ext cx="1471078" cy="2676017"/>
            <a:chOff x="5385413" y="3499060"/>
            <a:chExt cx="1471286" cy="2676396"/>
          </a:xfrm>
        </p:grpSpPr>
        <p:cxnSp>
          <p:nvCxnSpPr>
            <p:cNvPr id="52" name="Straight Connector 5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1" name="Group 300"/>
            <p:cNvGrpSpPr/>
            <p:nvPr/>
          </p:nvGrpSpPr>
          <p:grpSpPr>
            <a:xfrm>
              <a:off x="5761037" y="5027783"/>
              <a:ext cx="793531" cy="793531"/>
              <a:chOff x="5681540" y="2652588"/>
              <a:chExt cx="778042" cy="778042"/>
            </a:xfrm>
          </p:grpSpPr>
          <p:sp>
            <p:nvSpPr>
              <p:cNvPr id="302" name="Oval 301"/>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03" name="Picture 30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26" name="Title 1"/>
            <p:cNvSpPr txBox="1">
              <a:spLocks/>
            </p:cNvSpPr>
            <p:nvPr/>
          </p:nvSpPr>
          <p:spPr>
            <a:xfrm>
              <a:off x="5385413" y="5813970"/>
              <a:ext cx="1471286" cy="361486"/>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MESSAGES</a:t>
              </a:r>
            </a:p>
          </p:txBody>
        </p:sp>
      </p:grpSp>
      <p:sp>
        <p:nvSpPr>
          <p:cNvPr id="330" name="Rounded Rectangle 329"/>
          <p:cNvSpPr/>
          <p:nvPr/>
        </p:nvSpPr>
        <p:spPr>
          <a:xfrm>
            <a:off x="4112640" y="4512208"/>
            <a:ext cx="1157004" cy="26195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workingWith</a:t>
            </a:r>
          </a:p>
        </p:txBody>
      </p:sp>
      <p:sp>
        <p:nvSpPr>
          <p:cNvPr id="331" name="Rounded Rectangle 330"/>
          <p:cNvSpPr/>
          <p:nvPr/>
        </p:nvSpPr>
        <p:spPr>
          <a:xfrm>
            <a:off x="6828068" y="1063210"/>
            <a:ext cx="1384307" cy="26195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Shared with me</a:t>
            </a:r>
          </a:p>
        </p:txBody>
      </p:sp>
      <p:grpSp>
        <p:nvGrpSpPr>
          <p:cNvPr id="7" name="Group 6"/>
          <p:cNvGrpSpPr/>
          <p:nvPr/>
        </p:nvGrpSpPr>
        <p:grpSpPr>
          <a:xfrm>
            <a:off x="6234758" y="2549897"/>
            <a:ext cx="3585761" cy="916608"/>
            <a:chOff x="6234760" y="2549762"/>
            <a:chExt cx="3586270" cy="916738"/>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0" name="Rounded Rectangle 31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9" name="Group 8"/>
          <p:cNvGrpSpPr/>
          <p:nvPr/>
        </p:nvGrpSpPr>
        <p:grpSpPr>
          <a:xfrm>
            <a:off x="8758955" y="803622"/>
            <a:ext cx="1212796" cy="1882284"/>
            <a:chOff x="8759315" y="803240"/>
            <a:chExt cx="1212968" cy="1882551"/>
          </a:xfrm>
        </p:grpSpPr>
        <p:cxnSp>
          <p:nvCxnSpPr>
            <p:cNvPr id="94" name="Straight Connector 93"/>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5" name="Group 334"/>
            <p:cNvGrpSpPr/>
            <p:nvPr/>
          </p:nvGrpSpPr>
          <p:grpSpPr>
            <a:xfrm>
              <a:off x="8759315" y="803240"/>
              <a:ext cx="793531" cy="793531"/>
              <a:chOff x="3869156" y="2705101"/>
              <a:chExt cx="778042" cy="778042"/>
            </a:xfrm>
          </p:grpSpPr>
          <p:sp>
            <p:nvSpPr>
              <p:cNvPr id="336" name="Oval 335"/>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37" name="Picture 33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38" name="Rounded Rectangle 337"/>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createdBy</a:t>
              </a:r>
            </a:p>
          </p:txBody>
        </p:sp>
      </p:grpSp>
      <p:sp>
        <p:nvSpPr>
          <p:cNvPr id="339" name="Title 1"/>
          <p:cNvSpPr txBox="1">
            <a:spLocks/>
          </p:cNvSpPr>
          <p:nvPr/>
        </p:nvSpPr>
        <p:spPr>
          <a:xfrm>
            <a:off x="2600848" y="6156584"/>
            <a:ext cx="876280" cy="361435"/>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FILES</a:t>
            </a:r>
          </a:p>
        </p:txBody>
      </p:sp>
      <p:sp>
        <p:nvSpPr>
          <p:cNvPr id="342" name="Title 1"/>
          <p:cNvSpPr txBox="1">
            <a:spLocks/>
          </p:cNvSpPr>
          <p:nvPr/>
        </p:nvSpPr>
        <p:spPr>
          <a:xfrm>
            <a:off x="48888" y="1985811"/>
            <a:ext cx="2224893" cy="361435"/>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CONVERSATIONS</a:t>
            </a:r>
          </a:p>
        </p:txBody>
      </p:sp>
      <p:sp>
        <p:nvSpPr>
          <p:cNvPr id="343" name="Rounded Rectangle 342"/>
          <p:cNvSpPr/>
          <p:nvPr/>
        </p:nvSpPr>
        <p:spPr>
          <a:xfrm>
            <a:off x="4283790" y="5611477"/>
            <a:ext cx="908113" cy="26195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createdBy</a:t>
            </a:r>
          </a:p>
        </p:txBody>
      </p:sp>
      <p:sp>
        <p:nvSpPr>
          <p:cNvPr id="344" name="Rounded Rectangle 343"/>
          <p:cNvSpPr/>
          <p:nvPr/>
        </p:nvSpPr>
        <p:spPr>
          <a:xfrm>
            <a:off x="7062845" y="2216863"/>
            <a:ext cx="1149527" cy="26195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workingWith</a:t>
            </a:r>
          </a:p>
        </p:txBody>
      </p:sp>
      <p:grpSp>
        <p:nvGrpSpPr>
          <p:cNvPr id="345" name="Group 344"/>
          <p:cNvGrpSpPr/>
          <p:nvPr/>
        </p:nvGrpSpPr>
        <p:grpSpPr>
          <a:xfrm>
            <a:off x="2681732" y="5372160"/>
            <a:ext cx="793419" cy="793419"/>
            <a:chOff x="3869156" y="3567362"/>
            <a:chExt cx="778042" cy="778042"/>
          </a:xfrm>
        </p:grpSpPr>
        <p:sp>
          <p:nvSpPr>
            <p:cNvPr id="346" name="Oval 345"/>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47" name="Picture 34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cxnSp>
        <p:nvCxnSpPr>
          <p:cNvPr id="59" name="Straight Connector 58"/>
          <p:cNvCxnSpPr/>
          <p:nvPr/>
        </p:nvCxnSpPr>
        <p:spPr>
          <a:xfrm flipV="1">
            <a:off x="4164145" y="3506936"/>
            <a:ext cx="2005558"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7" name="Title 1"/>
          <p:cNvSpPr txBox="1">
            <a:spLocks/>
          </p:cNvSpPr>
          <p:nvPr/>
        </p:nvSpPr>
        <p:spPr>
          <a:xfrm>
            <a:off x="2708034" y="2805197"/>
            <a:ext cx="1350543" cy="361435"/>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EVENTS</a:t>
            </a:r>
          </a:p>
        </p:txBody>
      </p:sp>
      <p:grpSp>
        <p:nvGrpSpPr>
          <p:cNvPr id="348" name="Group 347"/>
          <p:cNvGrpSpPr/>
          <p:nvPr/>
        </p:nvGrpSpPr>
        <p:grpSpPr>
          <a:xfrm>
            <a:off x="3682013" y="3080884"/>
            <a:ext cx="811884" cy="794823"/>
            <a:chOff x="10113425" y="2651210"/>
            <a:chExt cx="796150" cy="779420"/>
          </a:xfrm>
        </p:grpSpPr>
        <p:sp>
          <p:nvSpPr>
            <p:cNvPr id="349" name="Oval 348"/>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50" name="Picture 34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sp>
        <p:nvSpPr>
          <p:cNvPr id="354" name="Rounded Rectangle 353"/>
          <p:cNvSpPr/>
          <p:nvPr/>
        </p:nvSpPr>
        <p:spPr>
          <a:xfrm>
            <a:off x="4103003" y="1056120"/>
            <a:ext cx="1348233" cy="26195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trendingAround</a:t>
            </a:r>
          </a:p>
        </p:txBody>
      </p:sp>
      <p:sp>
        <p:nvSpPr>
          <p:cNvPr id="358" name="Title 1"/>
          <p:cNvSpPr txBox="1">
            <a:spLocks/>
          </p:cNvSpPr>
          <p:nvPr/>
        </p:nvSpPr>
        <p:spPr>
          <a:xfrm>
            <a:off x="1606334" y="5042070"/>
            <a:ext cx="1350543" cy="361435"/>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GROUPS</a:t>
            </a:r>
          </a:p>
        </p:txBody>
      </p:sp>
      <p:grpSp>
        <p:nvGrpSpPr>
          <p:cNvPr id="6" name="Group 5"/>
          <p:cNvGrpSpPr/>
          <p:nvPr/>
        </p:nvGrpSpPr>
        <p:grpSpPr>
          <a:xfrm>
            <a:off x="6176339" y="3520333"/>
            <a:ext cx="3427135" cy="2047252"/>
            <a:chOff x="6176332" y="3520337"/>
            <a:chExt cx="3427621" cy="2047542"/>
          </a:xfrm>
        </p:grpSpPr>
        <p:cxnSp>
          <p:nvCxnSpPr>
            <p:cNvPr id="61" name="Straight Connector 60"/>
            <p:cNvCxnSpPr/>
            <p:nvPr/>
          </p:nvCxnSpPr>
          <p:spPr>
            <a:xfrm>
              <a:off x="6176332" y="3520337"/>
              <a:ext cx="2043614" cy="166853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8" name="Title 1"/>
            <p:cNvSpPr txBox="1">
              <a:spLocks/>
            </p:cNvSpPr>
            <p:nvPr/>
          </p:nvSpPr>
          <p:spPr>
            <a:xfrm>
              <a:off x="8658539" y="4715154"/>
              <a:ext cx="945414" cy="361486"/>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TASKS</a:t>
              </a:r>
            </a:p>
          </p:txBody>
        </p:sp>
        <p:grpSp>
          <p:nvGrpSpPr>
            <p:cNvPr id="359" name="Group 358"/>
            <p:cNvGrpSpPr/>
            <p:nvPr/>
          </p:nvGrpSpPr>
          <p:grpSpPr>
            <a:xfrm>
              <a:off x="7944573" y="4774348"/>
              <a:ext cx="793531" cy="793531"/>
              <a:chOff x="7944573" y="4774348"/>
              <a:chExt cx="793531" cy="793531"/>
            </a:xfrm>
          </p:grpSpPr>
          <p:sp>
            <p:nvSpPr>
              <p:cNvPr id="360" name="Oval 359"/>
              <p:cNvSpPr/>
              <p:nvPr/>
            </p:nvSpPr>
            <p:spPr>
              <a:xfrm rot="5400000">
                <a:off x="7944573" y="477434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sp>
            <p:nvSpPr>
              <p:cNvPr id="361" name="Freeform 18"/>
              <p:cNvSpPr>
                <a:spLocks noEditPoints="1"/>
              </p:cNvSpPr>
              <p:nvPr/>
            </p:nvSpPr>
            <p:spPr bwMode="gray">
              <a:xfrm>
                <a:off x="8157628" y="4942053"/>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9695" tIns="54849" rIns="109695" bIns="54849" numCol="1" anchor="t" anchorCtr="0" compatLnSpc="1">
                <a:prstTxWarp prst="textNoShape">
                  <a:avLst/>
                </a:prstTxWarp>
              </a:bodyPr>
              <a:lstStyle/>
              <a:p>
                <a:pPr defTabSz="1218661">
                  <a:defRPr/>
                </a:pPr>
                <a:endParaRPr lang="en-US" sz="1333" kern="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10" name="Group 9"/>
          <p:cNvGrpSpPr/>
          <p:nvPr/>
        </p:nvGrpSpPr>
        <p:grpSpPr>
          <a:xfrm>
            <a:off x="6162910" y="3499061"/>
            <a:ext cx="4702868" cy="2713891"/>
            <a:chOff x="6162902" y="3499060"/>
            <a:chExt cx="4703535" cy="2714276"/>
          </a:xfrm>
        </p:grpSpPr>
        <p:cxnSp>
          <p:nvCxnSpPr>
            <p:cNvPr id="91" name="Straight Connector 90"/>
            <p:cNvCxnSpPr/>
            <p:nvPr/>
          </p:nvCxnSpPr>
          <p:spPr>
            <a:xfrm flipH="1" flipV="1">
              <a:off x="6162902" y="3499060"/>
              <a:ext cx="1458219" cy="228420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621121" y="5783262"/>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9" name="Title 1"/>
            <p:cNvSpPr txBox="1">
              <a:spLocks/>
            </p:cNvSpPr>
            <p:nvPr/>
          </p:nvSpPr>
          <p:spPr>
            <a:xfrm>
              <a:off x="9829525" y="5588448"/>
              <a:ext cx="1036912" cy="361486"/>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NOTES</a:t>
              </a:r>
            </a:p>
          </p:txBody>
        </p:sp>
        <p:grpSp>
          <p:nvGrpSpPr>
            <p:cNvPr id="365" name="Group 364"/>
            <p:cNvGrpSpPr/>
            <p:nvPr/>
          </p:nvGrpSpPr>
          <p:grpSpPr>
            <a:xfrm>
              <a:off x="8955980" y="5419805"/>
              <a:ext cx="793531" cy="793531"/>
              <a:chOff x="8955980" y="5419805"/>
              <a:chExt cx="793531" cy="793531"/>
            </a:xfrm>
          </p:grpSpPr>
          <p:sp>
            <p:nvSpPr>
              <p:cNvPr id="366" name="Oval 365"/>
              <p:cNvSpPr/>
              <p:nvPr/>
            </p:nvSpPr>
            <p:spPr>
              <a:xfrm>
                <a:off x="8955980" y="5419805"/>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67" name="Picture 36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113837" y="5560807"/>
                <a:ext cx="521013" cy="521013"/>
              </a:xfrm>
              <a:prstGeom prst="rect">
                <a:avLst/>
              </a:prstGeom>
            </p:spPr>
          </p:pic>
        </p:grpSp>
      </p:grpSp>
      <p:grpSp>
        <p:nvGrpSpPr>
          <p:cNvPr id="8" name="Group 7"/>
          <p:cNvGrpSpPr/>
          <p:nvPr/>
        </p:nvGrpSpPr>
        <p:grpSpPr>
          <a:xfrm>
            <a:off x="195467" y="4310873"/>
            <a:ext cx="2419604" cy="1941303"/>
            <a:chOff x="194613" y="4310988"/>
            <a:chExt cx="2419947" cy="1941578"/>
          </a:xfrm>
        </p:grpSpPr>
        <p:cxnSp>
          <p:nvCxnSpPr>
            <p:cNvPr id="167" name="Straight Connector 166"/>
            <p:cNvCxnSpPr/>
            <p:nvPr/>
          </p:nvCxnSpPr>
          <p:spPr>
            <a:xfrm flipH="1">
              <a:off x="1053360" y="4310988"/>
              <a:ext cx="1561200" cy="115812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0" name="Title 1"/>
            <p:cNvSpPr txBox="1">
              <a:spLocks/>
            </p:cNvSpPr>
            <p:nvPr/>
          </p:nvSpPr>
          <p:spPr>
            <a:xfrm>
              <a:off x="194613" y="5891080"/>
              <a:ext cx="1036912" cy="361486"/>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NOTES</a:t>
              </a:r>
            </a:p>
          </p:txBody>
        </p:sp>
        <p:grpSp>
          <p:nvGrpSpPr>
            <p:cNvPr id="368" name="Group 367"/>
            <p:cNvGrpSpPr/>
            <p:nvPr/>
          </p:nvGrpSpPr>
          <p:grpSpPr>
            <a:xfrm>
              <a:off x="519369" y="5047253"/>
              <a:ext cx="793531" cy="793531"/>
              <a:chOff x="519369" y="5047253"/>
              <a:chExt cx="793531" cy="793531"/>
            </a:xfrm>
          </p:grpSpPr>
          <p:sp>
            <p:nvSpPr>
              <p:cNvPr id="369" name="Oval 368"/>
              <p:cNvSpPr/>
              <p:nvPr/>
            </p:nvSpPr>
            <p:spPr>
              <a:xfrm rot="5400000">
                <a:off x="519369" y="50472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70" name="Picture 36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58265" y="5173662"/>
                <a:ext cx="521013" cy="521013"/>
              </a:xfrm>
              <a:prstGeom prst="rect">
                <a:avLst/>
              </a:prstGeom>
            </p:spPr>
          </p:pic>
        </p:grpSp>
      </p:grpSp>
      <p:cxnSp>
        <p:nvCxnSpPr>
          <p:cNvPr id="134" name="Straight Connector 133"/>
          <p:cNvCxnSpPr/>
          <p:nvPr/>
        </p:nvCxnSpPr>
        <p:spPr>
          <a:xfrm flipH="1">
            <a:off x="9834820" y="1778862"/>
            <a:ext cx="1189737" cy="9063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55" name="Group 354"/>
          <p:cNvGrpSpPr/>
          <p:nvPr/>
        </p:nvGrpSpPr>
        <p:grpSpPr>
          <a:xfrm>
            <a:off x="10734732" y="1367255"/>
            <a:ext cx="793419" cy="793419"/>
            <a:chOff x="2986088" y="3567362"/>
            <a:chExt cx="778042" cy="778042"/>
          </a:xfrm>
        </p:grpSpPr>
        <p:sp>
          <p:nvSpPr>
            <p:cNvPr id="356" name="Oval 35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57" name="Picture 35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371" name="Rounded Rectangle 370"/>
          <p:cNvSpPr/>
          <p:nvPr/>
        </p:nvSpPr>
        <p:spPr>
          <a:xfrm>
            <a:off x="10142975" y="2057614"/>
            <a:ext cx="682959" cy="26195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public</a:t>
            </a:r>
          </a:p>
        </p:txBody>
      </p:sp>
      <p:sp>
        <p:nvSpPr>
          <p:cNvPr id="372" name="Rounded Rectangle 371"/>
          <p:cNvSpPr/>
          <p:nvPr/>
        </p:nvSpPr>
        <p:spPr>
          <a:xfrm>
            <a:off x="9516522" y="3309120"/>
            <a:ext cx="1044498" cy="26195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modifiedBy</a:t>
            </a:r>
          </a:p>
        </p:txBody>
      </p:sp>
      <p:grpSp>
        <p:nvGrpSpPr>
          <p:cNvPr id="290" name="Group 289"/>
          <p:cNvGrpSpPr/>
          <p:nvPr/>
        </p:nvGrpSpPr>
        <p:grpSpPr>
          <a:xfrm>
            <a:off x="5066142" y="2292765"/>
            <a:ext cx="2211297" cy="2218051"/>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grpSp>
      <p:cxnSp>
        <p:nvCxnSpPr>
          <p:cNvPr id="135" name="Straight Connector 134"/>
          <p:cNvCxnSpPr/>
          <p:nvPr/>
        </p:nvCxnSpPr>
        <p:spPr>
          <a:xfrm>
            <a:off x="9829013" y="2696517"/>
            <a:ext cx="1238243" cy="66075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37" name="Rounded Rectangle 136"/>
          <p:cNvSpPr/>
          <p:nvPr/>
        </p:nvSpPr>
        <p:spPr>
          <a:xfrm>
            <a:off x="10338897" y="2866732"/>
            <a:ext cx="1348233" cy="26195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trendingAround</a:t>
            </a:r>
          </a:p>
        </p:txBody>
      </p:sp>
      <p:grpSp>
        <p:nvGrpSpPr>
          <p:cNvPr id="138" name="Group 137"/>
          <p:cNvGrpSpPr/>
          <p:nvPr/>
        </p:nvGrpSpPr>
        <p:grpSpPr>
          <a:xfrm>
            <a:off x="10940006" y="3174369"/>
            <a:ext cx="793419" cy="793419"/>
            <a:chOff x="3869156" y="3567362"/>
            <a:chExt cx="778042" cy="778042"/>
          </a:xfrm>
        </p:grpSpPr>
        <p:sp>
          <p:nvSpPr>
            <p:cNvPr id="139" name="Oval 138"/>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140" name="Picture 13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nvGrpSpPr>
          <p:cNvPr id="332" name="Group 331"/>
          <p:cNvGrpSpPr/>
          <p:nvPr/>
        </p:nvGrpSpPr>
        <p:grpSpPr>
          <a:xfrm>
            <a:off x="9292982" y="2274547"/>
            <a:ext cx="1101344" cy="793419"/>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pSp>
      <p:grpSp>
        <p:nvGrpSpPr>
          <p:cNvPr id="351" name="Group 350"/>
          <p:cNvGrpSpPr/>
          <p:nvPr/>
        </p:nvGrpSpPr>
        <p:grpSpPr>
          <a:xfrm>
            <a:off x="1800450" y="3284433"/>
            <a:ext cx="1464142" cy="2086061"/>
            <a:chOff x="636295" y="2518478"/>
            <a:chExt cx="1435768" cy="2045634"/>
          </a:xfrm>
        </p:grpSpPr>
        <p:sp>
          <p:nvSpPr>
            <p:cNvPr id="352" name="Oval 351"/>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graphicFrame>
          <p:nvGraphicFramePr>
            <p:cNvPr id="353" name="Diagram 352"/>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pSp>
      <p:sp>
        <p:nvSpPr>
          <p:cNvPr id="11" name="Title 10"/>
          <p:cNvSpPr>
            <a:spLocks noGrp="1"/>
          </p:cNvSpPr>
          <p:nvPr>
            <p:ph type="title"/>
          </p:nvPr>
        </p:nvSpPr>
        <p:spPr/>
        <p:txBody>
          <a:bodyPr/>
          <a:lstStyle/>
          <a:p>
            <a:r>
              <a:rPr lang="en-US" dirty="0"/>
              <a:t>Microsoft Graph </a:t>
            </a:r>
          </a:p>
        </p:txBody>
      </p:sp>
      <p:sp>
        <p:nvSpPr>
          <p:cNvPr id="130" name="Rectangle 129"/>
          <p:cNvSpPr/>
          <p:nvPr/>
        </p:nvSpPr>
        <p:spPr bwMode="auto">
          <a:xfrm>
            <a:off x="-12671" y="4465"/>
            <a:ext cx="12434711" cy="7022670"/>
          </a:xfrm>
          <a:prstGeom prst="rect">
            <a:avLst/>
          </a:prstGeom>
          <a:solidFill>
            <a:schemeClr val="tx1">
              <a:lumMod val="7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defRPr/>
            </a:pPr>
            <a:endParaRPr lang="en-US"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1" name="Title 5"/>
          <p:cNvSpPr txBox="1">
            <a:spLocks/>
          </p:cNvSpPr>
          <p:nvPr/>
        </p:nvSpPr>
        <p:spPr>
          <a:xfrm>
            <a:off x="2842990" y="3110480"/>
            <a:ext cx="6750497" cy="773566"/>
          </a:xfrm>
          <a:prstGeom prst="rect">
            <a:avLst/>
          </a:prstGeom>
          <a:solidFill>
            <a:srgbClr val="7030A0"/>
          </a:solidFill>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399" dirty="0">
                <a:solidFill>
                  <a:srgbClr val="FFFFFF"/>
                </a:solidFill>
                <a:latin typeface="Segoe UI Light"/>
              </a:rPr>
              <a:t>https://graph.microsoft.com/</a:t>
            </a:r>
          </a:p>
          <a:p>
            <a:pPr defTabSz="932563">
              <a:defRPr/>
            </a:pPr>
            <a:endParaRPr lang="en-US" sz="4399" dirty="0">
              <a:solidFill>
                <a:srgbClr val="FFFFFF"/>
              </a:solidFill>
              <a:latin typeface="Segoe UI Light"/>
            </a:endParaRPr>
          </a:p>
        </p:txBody>
      </p:sp>
    </p:spTree>
    <p:extLst>
      <p:ext uri="{BB962C8B-B14F-4D97-AF65-F5344CB8AC3E}">
        <p14:creationId xmlns:p14="http://schemas.microsoft.com/office/powerpoint/2010/main" val="13214377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0"/>
                                        </p:tgtEl>
                                        <p:attrNameLst>
                                          <p:attrName>style.visibility</p:attrName>
                                        </p:attrNameLst>
                                      </p:cBhvr>
                                      <p:to>
                                        <p:strVal val="visible"/>
                                      </p:to>
                                    </p:set>
                                    <p:animEffect transition="in" filter="fade">
                                      <p:cBhvr>
                                        <p:cTn id="10"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31"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29895" y="1302726"/>
            <a:ext cx="6776685" cy="6080510"/>
          </a:xfrm>
          <a:prstGeom prst="rect">
            <a:avLst/>
          </a:prstGeom>
        </p:spPr>
      </p:pic>
      <p:sp>
        <p:nvSpPr>
          <p:cNvPr id="3" name="Title 2"/>
          <p:cNvSpPr>
            <a:spLocks noGrp="1"/>
          </p:cNvSpPr>
          <p:nvPr>
            <p:ph type="title"/>
          </p:nvPr>
        </p:nvSpPr>
        <p:spPr/>
        <p:txBody>
          <a:bodyPr/>
          <a:lstStyle/>
          <a:p>
            <a:r>
              <a:rPr lang="en-US" dirty="0"/>
              <a:t>Register App from dev.office.com</a:t>
            </a:r>
          </a:p>
        </p:txBody>
      </p:sp>
    </p:spTree>
    <p:extLst>
      <p:ext uri="{BB962C8B-B14F-4D97-AF65-F5344CB8AC3E}">
        <p14:creationId xmlns:p14="http://schemas.microsoft.com/office/powerpoint/2010/main" val="375222656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462615" y="3078977"/>
            <a:ext cx="5514344" cy="3256987"/>
            <a:chOff x="5240338" y="3342655"/>
            <a:chExt cx="5516562" cy="3258297"/>
          </a:xfrm>
        </p:grpSpPr>
        <p:grpSp>
          <p:nvGrpSpPr>
            <p:cNvPr id="20" name="Group 19"/>
            <p:cNvGrpSpPr/>
            <p:nvPr/>
          </p:nvGrpSpPr>
          <p:grpSpPr>
            <a:xfrm>
              <a:off x="5240338" y="3342655"/>
              <a:ext cx="5516562" cy="3258297"/>
              <a:chOff x="503238" y="38100"/>
              <a:chExt cx="11425238" cy="6748191"/>
            </a:xfrm>
          </p:grpSpPr>
          <p:sp>
            <p:nvSpPr>
              <p:cNvPr id="17" name="Freeform 6"/>
              <p:cNvSpPr>
                <a:spLocks noEditPoints="1"/>
              </p:cNvSpPr>
              <p:nvPr/>
            </p:nvSpPr>
            <p:spPr bwMode="auto">
              <a:xfrm>
                <a:off x="2139951" y="38100"/>
                <a:ext cx="8156575" cy="5713413"/>
              </a:xfrm>
              <a:custGeom>
                <a:avLst/>
                <a:gdLst>
                  <a:gd name="T0" fmla="*/ 2173 w 2173"/>
                  <a:gd name="T1" fmla="*/ 1521 h 1521"/>
                  <a:gd name="T2" fmla="*/ 0 w 2173"/>
                  <a:gd name="T3" fmla="*/ 1521 h 1521"/>
                  <a:gd name="T4" fmla="*/ 0 w 2173"/>
                  <a:gd name="T5" fmla="*/ 1507 h 1521"/>
                  <a:gd name="T6" fmla="*/ 0 w 2173"/>
                  <a:gd name="T7" fmla="*/ 113 h 1521"/>
                  <a:gd name="T8" fmla="*/ 113 w 2173"/>
                  <a:gd name="T9" fmla="*/ 1 h 1521"/>
                  <a:gd name="T10" fmla="*/ 2058 w 2173"/>
                  <a:gd name="T11" fmla="*/ 0 h 1521"/>
                  <a:gd name="T12" fmla="*/ 2173 w 2173"/>
                  <a:gd name="T13" fmla="*/ 116 h 1521"/>
                  <a:gd name="T14" fmla="*/ 2173 w 2173"/>
                  <a:gd name="T15" fmla="*/ 1469 h 1521"/>
                  <a:gd name="T16" fmla="*/ 2173 w 2173"/>
                  <a:gd name="T17" fmla="*/ 1521 h 1521"/>
                  <a:gd name="T18" fmla="*/ 2070 w 2173"/>
                  <a:gd name="T19" fmla="*/ 1419 h 1521"/>
                  <a:gd name="T20" fmla="*/ 2070 w 2173"/>
                  <a:gd name="T21" fmla="*/ 101 h 1521"/>
                  <a:gd name="T22" fmla="*/ 102 w 2173"/>
                  <a:gd name="T23" fmla="*/ 101 h 1521"/>
                  <a:gd name="T24" fmla="*/ 102 w 2173"/>
                  <a:gd name="T25" fmla="*/ 1419 h 1521"/>
                  <a:gd name="T26" fmla="*/ 2070 w 2173"/>
                  <a:gd name="T27" fmla="*/ 1419 h 1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3" h="1521">
                    <a:moveTo>
                      <a:pt x="2173" y="1521"/>
                    </a:moveTo>
                    <a:cubicBezTo>
                      <a:pt x="1448" y="1521"/>
                      <a:pt x="725" y="1521"/>
                      <a:pt x="0" y="1521"/>
                    </a:cubicBezTo>
                    <a:cubicBezTo>
                      <a:pt x="0" y="1516"/>
                      <a:pt x="0" y="1512"/>
                      <a:pt x="0" y="1507"/>
                    </a:cubicBezTo>
                    <a:cubicBezTo>
                      <a:pt x="0" y="1042"/>
                      <a:pt x="0" y="578"/>
                      <a:pt x="0" y="113"/>
                    </a:cubicBezTo>
                    <a:cubicBezTo>
                      <a:pt x="0" y="47"/>
                      <a:pt x="47" y="1"/>
                      <a:pt x="113" y="1"/>
                    </a:cubicBezTo>
                    <a:cubicBezTo>
                      <a:pt x="761" y="1"/>
                      <a:pt x="1409" y="1"/>
                      <a:pt x="2058" y="0"/>
                    </a:cubicBezTo>
                    <a:cubicBezTo>
                      <a:pt x="2125" y="0"/>
                      <a:pt x="2173" y="52"/>
                      <a:pt x="2173" y="116"/>
                    </a:cubicBezTo>
                    <a:cubicBezTo>
                      <a:pt x="2173" y="567"/>
                      <a:pt x="2173" y="1018"/>
                      <a:pt x="2173" y="1469"/>
                    </a:cubicBezTo>
                    <a:cubicBezTo>
                      <a:pt x="2173" y="1486"/>
                      <a:pt x="2173" y="1503"/>
                      <a:pt x="2173" y="1521"/>
                    </a:cubicBezTo>
                    <a:close/>
                    <a:moveTo>
                      <a:pt x="2070" y="1419"/>
                    </a:moveTo>
                    <a:cubicBezTo>
                      <a:pt x="2070" y="979"/>
                      <a:pt x="2070" y="540"/>
                      <a:pt x="2070" y="101"/>
                    </a:cubicBezTo>
                    <a:cubicBezTo>
                      <a:pt x="1413" y="101"/>
                      <a:pt x="758" y="101"/>
                      <a:pt x="102" y="101"/>
                    </a:cubicBezTo>
                    <a:cubicBezTo>
                      <a:pt x="102" y="541"/>
                      <a:pt x="102" y="980"/>
                      <a:pt x="102" y="1419"/>
                    </a:cubicBezTo>
                    <a:cubicBezTo>
                      <a:pt x="758" y="1419"/>
                      <a:pt x="1413" y="1419"/>
                      <a:pt x="2070" y="141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8" name="Freeform 7"/>
              <p:cNvSpPr>
                <a:spLocks/>
              </p:cNvSpPr>
              <p:nvPr/>
            </p:nvSpPr>
            <p:spPr bwMode="auto">
              <a:xfrm>
                <a:off x="503238" y="5960792"/>
                <a:ext cx="11425238" cy="825499"/>
              </a:xfrm>
              <a:custGeom>
                <a:avLst/>
                <a:gdLst>
                  <a:gd name="T0" fmla="*/ 1 w 3044"/>
                  <a:gd name="T1" fmla="*/ 0 h 220"/>
                  <a:gd name="T2" fmla="*/ 1250 w 3044"/>
                  <a:gd name="T3" fmla="*/ 0 h 220"/>
                  <a:gd name="T4" fmla="*/ 1250 w 3044"/>
                  <a:gd name="T5" fmla="*/ 16 h 220"/>
                  <a:gd name="T6" fmla="*/ 1318 w 3044"/>
                  <a:gd name="T7" fmla="*/ 83 h 220"/>
                  <a:gd name="T8" fmla="*/ 1752 w 3044"/>
                  <a:gd name="T9" fmla="*/ 83 h 220"/>
                  <a:gd name="T10" fmla="*/ 1763 w 3044"/>
                  <a:gd name="T11" fmla="*/ 83 h 220"/>
                  <a:gd name="T12" fmla="*/ 1794 w 3044"/>
                  <a:gd name="T13" fmla="*/ 52 h 220"/>
                  <a:gd name="T14" fmla="*/ 1794 w 3044"/>
                  <a:gd name="T15" fmla="*/ 4 h 220"/>
                  <a:gd name="T16" fmla="*/ 1795 w 3044"/>
                  <a:gd name="T17" fmla="*/ 0 h 220"/>
                  <a:gd name="T18" fmla="*/ 3042 w 3044"/>
                  <a:gd name="T19" fmla="*/ 0 h 220"/>
                  <a:gd name="T20" fmla="*/ 3042 w 3044"/>
                  <a:gd name="T21" fmla="*/ 112 h 220"/>
                  <a:gd name="T22" fmla="*/ 3022 w 3044"/>
                  <a:gd name="T23" fmla="*/ 139 h 220"/>
                  <a:gd name="T24" fmla="*/ 2927 w 3044"/>
                  <a:gd name="T25" fmla="*/ 176 h 220"/>
                  <a:gd name="T26" fmla="*/ 2741 w 3044"/>
                  <a:gd name="T27" fmla="*/ 206 h 220"/>
                  <a:gd name="T28" fmla="*/ 2402 w 3044"/>
                  <a:gd name="T29" fmla="*/ 217 h 220"/>
                  <a:gd name="T30" fmla="*/ 535 w 3044"/>
                  <a:gd name="T31" fmla="*/ 217 h 220"/>
                  <a:gd name="T32" fmla="*/ 345 w 3044"/>
                  <a:gd name="T33" fmla="*/ 211 h 220"/>
                  <a:gd name="T34" fmla="*/ 103 w 3044"/>
                  <a:gd name="T35" fmla="*/ 173 h 220"/>
                  <a:gd name="T36" fmla="*/ 22 w 3044"/>
                  <a:gd name="T37" fmla="*/ 139 h 220"/>
                  <a:gd name="T38" fmla="*/ 1 w 3044"/>
                  <a:gd name="T39" fmla="*/ 100 h 220"/>
                  <a:gd name="T40" fmla="*/ 1 w 3044"/>
                  <a:gd name="T41"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44" h="220">
                    <a:moveTo>
                      <a:pt x="1" y="0"/>
                    </a:moveTo>
                    <a:cubicBezTo>
                      <a:pt x="417" y="0"/>
                      <a:pt x="833" y="0"/>
                      <a:pt x="1250" y="0"/>
                    </a:cubicBezTo>
                    <a:cubicBezTo>
                      <a:pt x="1250" y="6"/>
                      <a:pt x="1251" y="11"/>
                      <a:pt x="1250" y="16"/>
                    </a:cubicBezTo>
                    <a:cubicBezTo>
                      <a:pt x="1249" y="83"/>
                      <a:pt x="1250" y="84"/>
                      <a:pt x="1318" y="83"/>
                    </a:cubicBezTo>
                    <a:cubicBezTo>
                      <a:pt x="1463" y="83"/>
                      <a:pt x="1608" y="83"/>
                      <a:pt x="1752" y="83"/>
                    </a:cubicBezTo>
                    <a:cubicBezTo>
                      <a:pt x="1756" y="83"/>
                      <a:pt x="1759" y="83"/>
                      <a:pt x="1763" y="83"/>
                    </a:cubicBezTo>
                    <a:cubicBezTo>
                      <a:pt x="1783" y="83"/>
                      <a:pt x="1794" y="72"/>
                      <a:pt x="1794" y="52"/>
                    </a:cubicBezTo>
                    <a:cubicBezTo>
                      <a:pt x="1794" y="36"/>
                      <a:pt x="1794" y="20"/>
                      <a:pt x="1794" y="4"/>
                    </a:cubicBezTo>
                    <a:cubicBezTo>
                      <a:pt x="1794" y="3"/>
                      <a:pt x="1794" y="2"/>
                      <a:pt x="1795" y="0"/>
                    </a:cubicBezTo>
                    <a:cubicBezTo>
                      <a:pt x="2210" y="0"/>
                      <a:pt x="2627" y="0"/>
                      <a:pt x="3042" y="0"/>
                    </a:cubicBezTo>
                    <a:cubicBezTo>
                      <a:pt x="3042" y="38"/>
                      <a:pt x="3044" y="75"/>
                      <a:pt x="3042" y="112"/>
                    </a:cubicBezTo>
                    <a:cubicBezTo>
                      <a:pt x="3041" y="121"/>
                      <a:pt x="3030" y="132"/>
                      <a:pt x="3022" y="139"/>
                    </a:cubicBezTo>
                    <a:cubicBezTo>
                      <a:pt x="2994" y="159"/>
                      <a:pt x="2960" y="170"/>
                      <a:pt x="2927" y="176"/>
                    </a:cubicBezTo>
                    <a:cubicBezTo>
                      <a:pt x="2865" y="188"/>
                      <a:pt x="2803" y="198"/>
                      <a:pt x="2741" y="206"/>
                    </a:cubicBezTo>
                    <a:cubicBezTo>
                      <a:pt x="2628" y="220"/>
                      <a:pt x="2515" y="217"/>
                      <a:pt x="2402" y="217"/>
                    </a:cubicBezTo>
                    <a:cubicBezTo>
                      <a:pt x="1779" y="217"/>
                      <a:pt x="1157" y="218"/>
                      <a:pt x="535" y="217"/>
                    </a:cubicBezTo>
                    <a:cubicBezTo>
                      <a:pt x="472" y="217"/>
                      <a:pt x="408" y="215"/>
                      <a:pt x="345" y="211"/>
                    </a:cubicBezTo>
                    <a:cubicBezTo>
                      <a:pt x="263" y="206"/>
                      <a:pt x="182" y="194"/>
                      <a:pt x="103" y="173"/>
                    </a:cubicBezTo>
                    <a:cubicBezTo>
                      <a:pt x="75" y="166"/>
                      <a:pt x="48" y="151"/>
                      <a:pt x="22" y="139"/>
                    </a:cubicBezTo>
                    <a:cubicBezTo>
                      <a:pt x="7" y="131"/>
                      <a:pt x="0" y="117"/>
                      <a:pt x="1" y="100"/>
                    </a:cubicBezTo>
                    <a:cubicBezTo>
                      <a:pt x="2" y="67"/>
                      <a:pt x="1" y="34"/>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 name="Freeform 8"/>
              <p:cNvSpPr>
                <a:spLocks/>
              </p:cNvSpPr>
              <p:nvPr/>
            </p:nvSpPr>
            <p:spPr bwMode="auto">
              <a:xfrm>
                <a:off x="2522538" y="417512"/>
                <a:ext cx="7386638" cy="4951413"/>
              </a:xfrm>
              <a:custGeom>
                <a:avLst/>
                <a:gdLst>
                  <a:gd name="T0" fmla="*/ 1968 w 1968"/>
                  <a:gd name="T1" fmla="*/ 1318 h 1318"/>
                  <a:gd name="T2" fmla="*/ 0 w 1968"/>
                  <a:gd name="T3" fmla="*/ 1318 h 1318"/>
                  <a:gd name="T4" fmla="*/ 0 w 1968"/>
                  <a:gd name="T5" fmla="*/ 0 h 1318"/>
                  <a:gd name="T6" fmla="*/ 1968 w 1968"/>
                  <a:gd name="T7" fmla="*/ 0 h 1318"/>
                  <a:gd name="T8" fmla="*/ 1968 w 1968"/>
                  <a:gd name="T9" fmla="*/ 1318 h 1318"/>
                </a:gdLst>
                <a:ahLst/>
                <a:cxnLst>
                  <a:cxn ang="0">
                    <a:pos x="T0" y="T1"/>
                  </a:cxn>
                  <a:cxn ang="0">
                    <a:pos x="T2" y="T3"/>
                  </a:cxn>
                  <a:cxn ang="0">
                    <a:pos x="T4" y="T5"/>
                  </a:cxn>
                  <a:cxn ang="0">
                    <a:pos x="T6" y="T7"/>
                  </a:cxn>
                  <a:cxn ang="0">
                    <a:pos x="T8" y="T9"/>
                  </a:cxn>
                </a:cxnLst>
                <a:rect l="0" t="0" r="r" b="b"/>
                <a:pathLst>
                  <a:path w="1968" h="1318">
                    <a:moveTo>
                      <a:pt x="1968" y="1318"/>
                    </a:moveTo>
                    <a:cubicBezTo>
                      <a:pt x="1311" y="1318"/>
                      <a:pt x="656" y="1318"/>
                      <a:pt x="0" y="1318"/>
                    </a:cubicBezTo>
                    <a:cubicBezTo>
                      <a:pt x="0" y="879"/>
                      <a:pt x="0" y="440"/>
                      <a:pt x="0" y="0"/>
                    </a:cubicBezTo>
                    <a:cubicBezTo>
                      <a:pt x="656" y="0"/>
                      <a:pt x="1311" y="0"/>
                      <a:pt x="1968" y="0"/>
                    </a:cubicBezTo>
                    <a:cubicBezTo>
                      <a:pt x="1968" y="439"/>
                      <a:pt x="1968" y="878"/>
                      <a:pt x="1968" y="1318"/>
                    </a:cubicBezTo>
                    <a:close/>
                  </a:path>
                </a:pathLst>
              </a:custGeom>
              <a:solidFill>
                <a:schemeClr val="tx1">
                  <a:lumMod val="10000"/>
                  <a:lumOff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grpSp>
        <p:sp>
          <p:nvSpPr>
            <p:cNvPr id="22" name="TextBox 21"/>
            <p:cNvSpPr txBox="1"/>
            <p:nvPr/>
          </p:nvSpPr>
          <p:spPr>
            <a:xfrm>
              <a:off x="6402829" y="3765574"/>
              <a:ext cx="3251518" cy="1949275"/>
            </a:xfrm>
            <a:prstGeom prst="rect">
              <a:avLst/>
            </a:prstGeom>
            <a:noFill/>
          </p:spPr>
          <p:txBody>
            <a:bodyPr wrap="none" lIns="0" tIns="0" rIns="0" bIns="0" rtlCol="0">
              <a:spAutoFit/>
            </a:bodyPr>
            <a:lstStyle/>
            <a:p>
              <a:pPr marL="0" marR="0" lvl="0" indent="0" defTabSz="932372" eaLnBrk="1" fontAlgn="auto" latinLnBrk="0" hangingPunct="1">
                <a:lnSpc>
                  <a:spcPct val="90000"/>
                </a:lnSpc>
                <a:spcBef>
                  <a:spcPts val="0"/>
                </a:spcBef>
                <a:spcAft>
                  <a:spcPts val="0"/>
                </a:spcAft>
                <a:buClrTx/>
                <a:buSzTx/>
                <a:buFontTx/>
                <a:buNone/>
                <a:tabLst/>
                <a:defRPr/>
              </a:pPr>
              <a:r>
                <a:rPr kumimoji="0" lang="en-US" sz="13794" b="0" i="0" u="none" strike="noStrike" kern="0" cap="none" spc="0" normalizeH="0" baseline="0" noProof="0" dirty="0">
                  <a:ln>
                    <a:noFill/>
                  </a:ln>
                  <a:gradFill>
                    <a:gsLst>
                      <a:gs pos="3187">
                        <a:srgbClr val="D83B01"/>
                      </a:gs>
                      <a:gs pos="14000">
                        <a:srgbClr val="D83B01"/>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&lt;/&gt;</a:t>
              </a:r>
            </a:p>
          </p:txBody>
        </p:sp>
      </p:grpSp>
      <p:sp>
        <p:nvSpPr>
          <p:cNvPr id="2" name="Title 1"/>
          <p:cNvSpPr>
            <a:spLocks noGrp="1"/>
          </p:cNvSpPr>
          <p:nvPr>
            <p:ph type="title"/>
          </p:nvPr>
        </p:nvSpPr>
        <p:spPr>
          <a:xfrm>
            <a:off x="274639" y="479775"/>
            <a:ext cx="10056812" cy="2179058"/>
          </a:xfrm>
        </p:spPr>
        <p:txBody>
          <a:bodyPr/>
          <a:lstStyle/>
          <a:p>
            <a:r>
              <a:rPr lang="en-US" dirty="0"/>
              <a:t>Intro to the </a:t>
            </a:r>
            <a:br>
              <a:rPr lang="en-US" dirty="0"/>
            </a:br>
            <a:r>
              <a:rPr lang="en-US" dirty="0"/>
              <a:t>Microsoft Graph API </a:t>
            </a:r>
          </a:p>
        </p:txBody>
      </p:sp>
    </p:spTree>
    <p:extLst>
      <p:ext uri="{BB962C8B-B14F-4D97-AF65-F5344CB8AC3E}">
        <p14:creationId xmlns:p14="http://schemas.microsoft.com/office/powerpoint/2010/main" val="2310081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1209973"/>
            <a:ext cx="10056812" cy="2954399"/>
          </a:xfrm>
        </p:spPr>
        <p:txBody>
          <a:bodyPr/>
          <a:lstStyle/>
          <a:p>
            <a:r>
              <a:rPr lang="en-US" dirty="0"/>
              <a:t>Demo</a:t>
            </a:r>
            <a:br>
              <a:rPr lang="en-US" dirty="0"/>
            </a:br>
            <a:r>
              <a:rPr lang="en-US" sz="4000" dirty="0"/>
              <a:t>Documentation</a:t>
            </a:r>
            <a:br>
              <a:rPr lang="en-US" sz="4000" dirty="0"/>
            </a:br>
            <a:r>
              <a:rPr lang="en-US" sz="4000" dirty="0"/>
              <a:t>App registration</a:t>
            </a:r>
            <a:br>
              <a:rPr lang="en-US" sz="4000" dirty="0"/>
            </a:br>
            <a:endParaRPr lang="en-US" sz="4798" dirty="0"/>
          </a:p>
        </p:txBody>
      </p:sp>
      <p:grpSp>
        <p:nvGrpSpPr>
          <p:cNvPr id="3" name="Group 2"/>
          <p:cNvGrpSpPr/>
          <p:nvPr/>
        </p:nvGrpSpPr>
        <p:grpSpPr>
          <a:xfrm>
            <a:off x="6218238" y="2594954"/>
            <a:ext cx="5956376" cy="3713601"/>
            <a:chOff x="7183317" y="4538026"/>
            <a:chExt cx="4740605" cy="2321778"/>
          </a:xfrm>
        </p:grpSpPr>
        <p:sp>
          <p:nvSpPr>
            <p:cNvPr id="5" name="Freeform 293"/>
            <p:cNvSpPr>
              <a:spLocks/>
            </p:cNvSpPr>
            <p:nvPr/>
          </p:nvSpPr>
          <p:spPr bwMode="auto">
            <a:xfrm>
              <a:off x="8760776" y="4820715"/>
              <a:ext cx="901119" cy="2035131"/>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chemeClr val="accent6">
                <a:lumMod val="75000"/>
              </a:scheme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 name="Freeform 294"/>
            <p:cNvSpPr>
              <a:spLocks/>
            </p:cNvSpPr>
            <p:nvPr/>
          </p:nvSpPr>
          <p:spPr bwMode="auto">
            <a:xfrm>
              <a:off x="9593800" y="4884219"/>
              <a:ext cx="661002" cy="1973829"/>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chemeClr val="accent6">
                <a:lumMod val="75000"/>
              </a:scheme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 name="Freeform 295"/>
            <p:cNvSpPr>
              <a:spLocks/>
            </p:cNvSpPr>
            <p:nvPr/>
          </p:nvSpPr>
          <p:spPr bwMode="auto">
            <a:xfrm>
              <a:off x="11324368" y="5070471"/>
              <a:ext cx="599554" cy="1785376"/>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chemeClr val="accent6">
                <a:lumMod val="75000"/>
              </a:scheme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 name="Freeform 296"/>
            <p:cNvSpPr>
              <a:spLocks/>
            </p:cNvSpPr>
            <p:nvPr/>
          </p:nvSpPr>
          <p:spPr bwMode="auto">
            <a:xfrm>
              <a:off x="10356114" y="4881786"/>
              <a:ext cx="908465" cy="1974061"/>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chemeClr val="accent6">
                <a:lumMod val="75000"/>
              </a:scheme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 name="Freeform 331"/>
            <p:cNvSpPr>
              <a:spLocks/>
            </p:cNvSpPr>
            <p:nvPr/>
          </p:nvSpPr>
          <p:spPr bwMode="auto">
            <a:xfrm>
              <a:off x="9333264" y="5826743"/>
              <a:ext cx="225610" cy="1007445"/>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rgbClr val="FF8C00">
                <a:lumMod val="50000"/>
              </a:srgbClr>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 name="Freeform 332"/>
            <p:cNvSpPr>
              <a:spLocks/>
            </p:cNvSpPr>
            <p:nvPr/>
          </p:nvSpPr>
          <p:spPr bwMode="auto">
            <a:xfrm>
              <a:off x="9524488" y="5832664"/>
              <a:ext cx="210494" cy="968372"/>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rgbClr val="FF8C00">
                <a:lumMod val="50000"/>
              </a:srgbClr>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 name="Freeform 389"/>
            <p:cNvSpPr>
              <a:spLocks/>
            </p:cNvSpPr>
            <p:nvPr/>
          </p:nvSpPr>
          <p:spPr bwMode="auto">
            <a:xfrm flipH="1">
              <a:off x="7686612" y="4806599"/>
              <a:ext cx="909069" cy="2052130"/>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 name="Freeform 421"/>
            <p:cNvSpPr>
              <a:spLocks/>
            </p:cNvSpPr>
            <p:nvPr/>
          </p:nvSpPr>
          <p:spPr bwMode="auto">
            <a:xfrm flipH="1">
              <a:off x="7541577" y="6006444"/>
              <a:ext cx="209981" cy="840901"/>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 name="Freeform 422"/>
            <p:cNvSpPr>
              <a:spLocks/>
            </p:cNvSpPr>
            <p:nvPr/>
          </p:nvSpPr>
          <p:spPr bwMode="auto">
            <a:xfrm flipH="1">
              <a:off x="7602220" y="6798346"/>
              <a:ext cx="122916" cy="61458"/>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rgbClr val="FF8C00">
                <a:lumMod val="75000"/>
              </a:srgbClr>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 name="Freeform 423"/>
            <p:cNvSpPr>
              <a:spLocks/>
            </p:cNvSpPr>
            <p:nvPr/>
          </p:nvSpPr>
          <p:spPr bwMode="auto">
            <a:xfrm flipH="1">
              <a:off x="7371815" y="6003260"/>
              <a:ext cx="209981" cy="830927"/>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 name="Freeform 424"/>
            <p:cNvSpPr>
              <a:spLocks/>
            </p:cNvSpPr>
            <p:nvPr/>
          </p:nvSpPr>
          <p:spPr bwMode="auto">
            <a:xfrm flipH="1">
              <a:off x="7402275" y="6798227"/>
              <a:ext cx="122916" cy="61458"/>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rgbClr val="FF8C00">
                <a:lumMod val="75000"/>
              </a:srgbClr>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16" name="Group 15"/>
            <p:cNvGrpSpPr/>
            <p:nvPr/>
          </p:nvGrpSpPr>
          <p:grpSpPr>
            <a:xfrm>
              <a:off x="7375748" y="4702951"/>
              <a:ext cx="384223" cy="545367"/>
              <a:chOff x="7405547" y="4764560"/>
              <a:chExt cx="302717" cy="429678"/>
            </a:xfrm>
          </p:grpSpPr>
          <p:sp>
            <p:nvSpPr>
              <p:cNvPr id="154"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5"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6"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7"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8"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9"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0"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1"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2"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3"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4"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5"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6"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7"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sp>
          <p:nvSpPr>
            <p:cNvPr id="17" name="Freeform 90"/>
            <p:cNvSpPr>
              <a:spLocks/>
            </p:cNvSpPr>
            <p:nvPr/>
          </p:nvSpPr>
          <p:spPr bwMode="auto">
            <a:xfrm>
              <a:off x="9166250" y="5074100"/>
              <a:ext cx="746125" cy="774700"/>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8" name="Freeform 91"/>
            <p:cNvSpPr>
              <a:spLocks/>
            </p:cNvSpPr>
            <p:nvPr/>
          </p:nvSpPr>
          <p:spPr bwMode="auto">
            <a:xfrm>
              <a:off x="9775850" y="5364612"/>
              <a:ext cx="266700" cy="398463"/>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9" name="Rectangle 92"/>
            <p:cNvSpPr>
              <a:spLocks noChangeArrowheads="1"/>
            </p:cNvSpPr>
            <p:nvPr/>
          </p:nvSpPr>
          <p:spPr bwMode="auto">
            <a:xfrm>
              <a:off x="9185300" y="5364612"/>
              <a:ext cx="117475" cy="69056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0" name="Freeform 93"/>
            <p:cNvSpPr>
              <a:spLocks/>
            </p:cNvSpPr>
            <p:nvPr/>
          </p:nvSpPr>
          <p:spPr bwMode="auto">
            <a:xfrm>
              <a:off x="9185300" y="5937700"/>
              <a:ext cx="117475" cy="231775"/>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1" name="Freeform 94"/>
            <p:cNvSpPr>
              <a:spLocks/>
            </p:cNvSpPr>
            <p:nvPr/>
          </p:nvSpPr>
          <p:spPr bwMode="auto">
            <a:xfrm>
              <a:off x="9923488" y="5645600"/>
              <a:ext cx="234950" cy="117475"/>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2" name="Rectangle 98"/>
            <p:cNvSpPr>
              <a:spLocks noChangeArrowheads="1"/>
            </p:cNvSpPr>
            <p:nvPr/>
          </p:nvSpPr>
          <p:spPr bwMode="auto">
            <a:xfrm>
              <a:off x="9828238" y="5593212"/>
              <a:ext cx="119063" cy="52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3" name="Rectangle 102"/>
            <p:cNvSpPr>
              <a:spLocks noChangeArrowheads="1"/>
            </p:cNvSpPr>
            <p:nvPr/>
          </p:nvSpPr>
          <p:spPr bwMode="auto">
            <a:xfrm>
              <a:off x="9185300" y="5364612"/>
              <a:ext cx="117475"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4" name="Rectangle 103"/>
            <p:cNvSpPr>
              <a:spLocks noChangeArrowheads="1"/>
            </p:cNvSpPr>
            <p:nvPr/>
          </p:nvSpPr>
          <p:spPr bwMode="auto">
            <a:xfrm>
              <a:off x="9775850" y="5364612"/>
              <a:ext cx="115888"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25" name="Group 24"/>
            <p:cNvGrpSpPr/>
            <p:nvPr/>
          </p:nvGrpSpPr>
          <p:grpSpPr>
            <a:xfrm>
              <a:off x="9346657" y="4578187"/>
              <a:ext cx="385310" cy="539024"/>
              <a:chOff x="9374573" y="4664153"/>
              <a:chExt cx="312233" cy="436794"/>
            </a:xfrm>
          </p:grpSpPr>
          <p:sp>
            <p:nvSpPr>
              <p:cNvPr id="135"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6"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7"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8"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9"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0"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1"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2"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3"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4"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5"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6"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7"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8"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9"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0"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1"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2"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3"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sp>
          <p:nvSpPr>
            <p:cNvPr id="26" name="Freeform 323"/>
            <p:cNvSpPr>
              <a:spLocks/>
            </p:cNvSpPr>
            <p:nvPr/>
          </p:nvSpPr>
          <p:spPr bwMode="auto">
            <a:xfrm>
              <a:off x="9346338" y="6768405"/>
              <a:ext cx="179368" cy="89684"/>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7" name="Freeform 324"/>
            <p:cNvSpPr>
              <a:spLocks/>
            </p:cNvSpPr>
            <p:nvPr/>
          </p:nvSpPr>
          <p:spPr bwMode="auto">
            <a:xfrm>
              <a:off x="9542314" y="6768405"/>
              <a:ext cx="179368" cy="89684"/>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8" name="Rectangle 155"/>
            <p:cNvSpPr>
              <a:spLocks noChangeArrowheads="1"/>
            </p:cNvSpPr>
            <p:nvPr/>
          </p:nvSpPr>
          <p:spPr bwMode="auto">
            <a:xfrm>
              <a:off x="7395587" y="5194875"/>
              <a:ext cx="355718" cy="306172"/>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9" name="Freeform 163"/>
            <p:cNvSpPr>
              <a:spLocks/>
            </p:cNvSpPr>
            <p:nvPr/>
          </p:nvSpPr>
          <p:spPr bwMode="auto">
            <a:xfrm>
              <a:off x="7502537" y="5124634"/>
              <a:ext cx="146050" cy="241300"/>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30" name="Group 29"/>
            <p:cNvGrpSpPr/>
            <p:nvPr/>
          </p:nvGrpSpPr>
          <p:grpSpPr>
            <a:xfrm>
              <a:off x="7183317" y="5150771"/>
              <a:ext cx="763845" cy="1011010"/>
              <a:chOff x="7051597" y="5172550"/>
              <a:chExt cx="922338" cy="1220787"/>
            </a:xfrm>
          </p:grpSpPr>
          <p:sp>
            <p:nvSpPr>
              <p:cNvPr id="126"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7"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8"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9"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0"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404040"/>
                  </a:solidFill>
                </a:endParaRPr>
              </a:p>
            </p:txBody>
          </p:sp>
          <p:sp>
            <p:nvSpPr>
              <p:cNvPr id="131"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2"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3"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p:txBody>
          </p:sp>
          <p:sp>
            <p:nvSpPr>
              <p:cNvPr id="134"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grpSp>
          <p:nvGrpSpPr>
            <p:cNvPr id="31" name="Group 30"/>
            <p:cNvGrpSpPr/>
            <p:nvPr/>
          </p:nvGrpSpPr>
          <p:grpSpPr>
            <a:xfrm>
              <a:off x="10916482" y="4730585"/>
              <a:ext cx="809127" cy="2103604"/>
              <a:chOff x="4725988" y="7138463"/>
              <a:chExt cx="893762" cy="2323642"/>
            </a:xfrm>
          </p:grpSpPr>
          <p:sp>
            <p:nvSpPr>
              <p:cNvPr id="99"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0"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1"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2"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5"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rgbClr val="FF8C00">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6"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7"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rgbClr val="FF8C00">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108" name="Group 107"/>
              <p:cNvGrpSpPr/>
              <p:nvPr/>
            </p:nvGrpSpPr>
            <p:grpSpPr>
              <a:xfrm>
                <a:off x="4895429" y="7138463"/>
                <a:ext cx="432081" cy="562325"/>
                <a:chOff x="4949548" y="7156100"/>
                <a:chExt cx="347110" cy="451741"/>
              </a:xfrm>
            </p:grpSpPr>
            <p:sp>
              <p:nvSpPr>
                <p:cNvPr id="109"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0"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1"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2"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3"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4"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5"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6"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7"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8"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9"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0"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1"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2"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3"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4"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5"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grpSp>
        <p:sp>
          <p:nvSpPr>
            <p:cNvPr id="32" name="Freeform 301"/>
            <p:cNvSpPr>
              <a:spLocks/>
            </p:cNvSpPr>
            <p:nvPr/>
          </p:nvSpPr>
          <p:spPr bwMode="auto">
            <a:xfrm>
              <a:off x="11056714" y="6763980"/>
              <a:ext cx="190724" cy="94020"/>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33" name="Freeform 303"/>
            <p:cNvSpPr>
              <a:spLocks/>
            </p:cNvSpPr>
            <p:nvPr/>
          </p:nvSpPr>
          <p:spPr bwMode="auto">
            <a:xfrm>
              <a:off x="11290725" y="6768467"/>
              <a:ext cx="184080" cy="89484"/>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34" name="Group 33"/>
            <p:cNvGrpSpPr/>
            <p:nvPr/>
          </p:nvGrpSpPr>
          <p:grpSpPr>
            <a:xfrm>
              <a:off x="10094772" y="4578187"/>
              <a:ext cx="775032" cy="2280981"/>
              <a:chOff x="10094772" y="4617073"/>
              <a:chExt cx="761819" cy="2242095"/>
            </a:xfrm>
          </p:grpSpPr>
          <p:sp>
            <p:nvSpPr>
              <p:cNvPr id="72"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3"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4"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5"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6"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7"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8"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9"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0"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rgbClr val="BAD80A">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1"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2"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3"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4"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5"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6"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7"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8"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9"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0"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1"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2"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3"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4"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5"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6"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7"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rgbClr val="BAD80A">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p:txBody>
          </p:sp>
          <p:sp>
            <p:nvSpPr>
              <p:cNvPr id="98"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sp>
          <p:nvSpPr>
            <p:cNvPr id="35" name="Freeform 286"/>
            <p:cNvSpPr>
              <a:spLocks/>
            </p:cNvSpPr>
            <p:nvPr/>
          </p:nvSpPr>
          <p:spPr bwMode="auto">
            <a:xfrm>
              <a:off x="10739034" y="4917744"/>
              <a:ext cx="122238" cy="44444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404040"/>
                </a:solidFill>
              </a:endParaRPr>
            </a:p>
          </p:txBody>
        </p:sp>
        <p:sp>
          <p:nvSpPr>
            <p:cNvPr id="36" name="Freeform 276"/>
            <p:cNvSpPr>
              <a:spLocks/>
            </p:cNvSpPr>
            <p:nvPr/>
          </p:nvSpPr>
          <p:spPr bwMode="auto">
            <a:xfrm>
              <a:off x="10718706" y="5308083"/>
              <a:ext cx="162167" cy="91454"/>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rgbClr val="BAD80A">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37" name="Rectangle 96"/>
            <p:cNvSpPr>
              <a:spLocks noChangeArrowheads="1"/>
            </p:cNvSpPr>
            <p:nvPr/>
          </p:nvSpPr>
          <p:spPr bwMode="auto">
            <a:xfrm>
              <a:off x="9828238" y="5593212"/>
              <a:ext cx="512763" cy="523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38" name="Freeform 97"/>
            <p:cNvSpPr>
              <a:spLocks/>
            </p:cNvSpPr>
            <p:nvPr/>
          </p:nvSpPr>
          <p:spPr bwMode="auto">
            <a:xfrm>
              <a:off x="9947300" y="5332862"/>
              <a:ext cx="536575" cy="260350"/>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39" name="Group 38"/>
            <p:cNvGrpSpPr/>
            <p:nvPr/>
          </p:nvGrpSpPr>
          <p:grpSpPr>
            <a:xfrm>
              <a:off x="8164080" y="4538026"/>
              <a:ext cx="736600" cy="2320703"/>
              <a:chOff x="8164080" y="4538026"/>
              <a:chExt cx="736600" cy="2320703"/>
            </a:xfrm>
          </p:grpSpPr>
          <p:grpSp>
            <p:nvGrpSpPr>
              <p:cNvPr id="40" name="Group 39"/>
              <p:cNvGrpSpPr/>
              <p:nvPr/>
            </p:nvGrpSpPr>
            <p:grpSpPr>
              <a:xfrm>
                <a:off x="8164080" y="4538026"/>
                <a:ext cx="736600" cy="2278663"/>
                <a:chOff x="6086476" y="7174900"/>
                <a:chExt cx="736600" cy="2278663"/>
              </a:xfrm>
            </p:grpSpPr>
            <p:sp>
              <p:nvSpPr>
                <p:cNvPr id="43"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404040"/>
                    </a:solidFill>
                  </a:endParaRPr>
                </a:p>
              </p:txBody>
            </p:sp>
            <p:sp>
              <p:nvSpPr>
                <p:cNvPr id="44"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p:txBody>
            </p:sp>
            <p:sp>
              <p:nvSpPr>
                <p:cNvPr id="45"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46"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47"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48"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49"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0"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1"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2"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3"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4"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5"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6"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57" name="Group 56"/>
                <p:cNvGrpSpPr/>
                <p:nvPr/>
              </p:nvGrpSpPr>
              <p:grpSpPr>
                <a:xfrm>
                  <a:off x="6275388" y="7174900"/>
                  <a:ext cx="353529" cy="441132"/>
                  <a:chOff x="6770468" y="7164742"/>
                  <a:chExt cx="289365" cy="361068"/>
                </a:xfrm>
              </p:grpSpPr>
              <p:sp>
                <p:nvSpPr>
                  <p:cNvPr id="58"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9"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0"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1"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2"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3"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4"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5"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6"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7"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8"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9"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0"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1"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grpSp>
          <p:sp>
            <p:nvSpPr>
              <p:cNvPr id="41"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42"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grpSp>
    </p:spTree>
    <p:extLst>
      <p:ext uri="{BB962C8B-B14F-4D97-AF65-F5344CB8AC3E}">
        <p14:creationId xmlns:p14="http://schemas.microsoft.com/office/powerpoint/2010/main" val="1283316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gradFill>
                  <a:gsLst>
                    <a:gs pos="64516">
                      <a:schemeClr val="bg1"/>
                    </a:gs>
                    <a:gs pos="53000">
                      <a:schemeClr val="bg1"/>
                    </a:gs>
                  </a:gsLst>
                  <a:lin ang="5400000" scaled="0"/>
                </a:gradFill>
              </a:rPr>
              <a:t>SDKS and Code samples</a:t>
            </a:r>
            <a:endParaRPr lang="en-US" dirty="0"/>
          </a:p>
        </p:txBody>
      </p:sp>
      <p:sp>
        <p:nvSpPr>
          <p:cNvPr id="4" name="Text Placeholder 3"/>
          <p:cNvSpPr>
            <a:spLocks noGrp="1"/>
          </p:cNvSpPr>
          <p:nvPr>
            <p:ph type="body" sz="quarter" idx="12"/>
          </p:nvPr>
        </p:nvSpPr>
        <p:spPr/>
        <p:txBody>
          <a:bodyPr/>
          <a:lstStyle/>
          <a:p>
            <a:r>
              <a:rPr lang="en-US" dirty="0"/>
              <a:t>3</a:t>
            </a:r>
          </a:p>
        </p:txBody>
      </p:sp>
      <p:grpSp>
        <p:nvGrpSpPr>
          <p:cNvPr id="6" name="Group 5"/>
          <p:cNvGrpSpPr/>
          <p:nvPr/>
        </p:nvGrpSpPr>
        <p:grpSpPr>
          <a:xfrm>
            <a:off x="7657415" y="3089559"/>
            <a:ext cx="4509968" cy="3606817"/>
            <a:chOff x="6527800" y="2483620"/>
            <a:chExt cx="5473700" cy="4377555"/>
          </a:xfrm>
        </p:grpSpPr>
        <p:grpSp>
          <p:nvGrpSpPr>
            <p:cNvPr id="126" name="Group 125"/>
            <p:cNvGrpSpPr/>
            <p:nvPr/>
          </p:nvGrpSpPr>
          <p:grpSpPr>
            <a:xfrm flipH="1">
              <a:off x="8613773" y="2483620"/>
              <a:ext cx="1958976" cy="4377555"/>
              <a:chOff x="8956675" y="449263"/>
              <a:chExt cx="2063751" cy="4611687"/>
            </a:xfrm>
          </p:grpSpPr>
          <p:sp>
            <p:nvSpPr>
              <p:cNvPr id="98"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99"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0"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1"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2"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3"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4"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6"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7"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8"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9"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0"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1"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2"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3"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4"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5"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6"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7"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8"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9"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0"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1"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2"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3"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4"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5"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grpSp>
          <p:nvGrpSpPr>
            <p:cNvPr id="128" name="Group 127"/>
            <p:cNvGrpSpPr/>
            <p:nvPr/>
          </p:nvGrpSpPr>
          <p:grpSpPr>
            <a:xfrm>
              <a:off x="6527800" y="3994753"/>
              <a:ext cx="3240121" cy="2863247"/>
              <a:chOff x="7045326" y="4452083"/>
              <a:chExt cx="2722595" cy="2405917"/>
            </a:xfrm>
          </p:grpSpPr>
          <p:sp>
            <p:nvSpPr>
              <p:cNvPr id="21"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2"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3"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4"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5"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6"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7"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8"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9"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0"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1"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grpSp>
          <p:nvGrpSpPr>
            <p:cNvPr id="127" name="Group 126"/>
            <p:cNvGrpSpPr/>
            <p:nvPr/>
          </p:nvGrpSpPr>
          <p:grpSpPr>
            <a:xfrm>
              <a:off x="10091976" y="4361890"/>
              <a:ext cx="1909524" cy="2419674"/>
              <a:chOff x="10091976" y="4967384"/>
              <a:chExt cx="1431688" cy="1814179"/>
            </a:xfrm>
          </p:grpSpPr>
          <p:sp>
            <p:nvSpPr>
              <p:cNvPr id="32"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3"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4"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5"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6"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7"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8"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9"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0"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1"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2"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3"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4"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5"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6"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7"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8"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9"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0"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1"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2"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3"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4"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5"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grpSp>
      <p:sp>
        <p:nvSpPr>
          <p:cNvPr id="71" name="Freeform 70"/>
          <p:cNvSpPr>
            <a:spLocks noChangeAspect="1" noEditPoints="1"/>
          </p:cNvSpPr>
          <p:nvPr/>
        </p:nvSpPr>
        <p:spPr bwMode="black">
          <a:xfrm>
            <a:off x="438888" y="6473171"/>
            <a:ext cx="1009446" cy="22320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bg1"/>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Tree>
    <p:extLst>
      <p:ext uri="{BB962C8B-B14F-4D97-AF65-F5344CB8AC3E}">
        <p14:creationId xmlns:p14="http://schemas.microsoft.com/office/powerpoint/2010/main" val="1563514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1209973"/>
            <a:ext cx="10056812" cy="2289858"/>
          </a:xfrm>
        </p:spPr>
        <p:txBody>
          <a:bodyPr/>
          <a:lstStyle/>
          <a:p>
            <a:r>
              <a:rPr lang="en-US" dirty="0"/>
              <a:t>Demo</a:t>
            </a:r>
            <a:br>
              <a:rPr lang="en-US" dirty="0"/>
            </a:br>
            <a:r>
              <a:rPr lang="en-US" sz="4000" dirty="0"/>
              <a:t>SDKs</a:t>
            </a:r>
            <a:br>
              <a:rPr lang="en-US" sz="4000" dirty="0"/>
            </a:br>
            <a:r>
              <a:rPr lang="en-US" sz="4000" dirty="0"/>
              <a:t>Code samples</a:t>
            </a:r>
            <a:endParaRPr lang="en-US" sz="4798" dirty="0"/>
          </a:p>
        </p:txBody>
      </p:sp>
      <p:grpSp>
        <p:nvGrpSpPr>
          <p:cNvPr id="3" name="Group 2"/>
          <p:cNvGrpSpPr/>
          <p:nvPr/>
        </p:nvGrpSpPr>
        <p:grpSpPr>
          <a:xfrm>
            <a:off x="5529843" y="2842315"/>
            <a:ext cx="6162309" cy="3760037"/>
            <a:chOff x="8092941" y="4424546"/>
            <a:chExt cx="3319523" cy="2025463"/>
          </a:xfrm>
        </p:grpSpPr>
        <p:grpSp>
          <p:nvGrpSpPr>
            <p:cNvPr id="5" name="Group 4"/>
            <p:cNvGrpSpPr/>
            <p:nvPr/>
          </p:nvGrpSpPr>
          <p:grpSpPr>
            <a:xfrm>
              <a:off x="8515202" y="4424546"/>
              <a:ext cx="2897262" cy="2025463"/>
              <a:chOff x="4243570" y="1476299"/>
              <a:chExt cx="3749792" cy="2621469"/>
            </a:xfrm>
          </p:grpSpPr>
          <p:grpSp>
            <p:nvGrpSpPr>
              <p:cNvPr id="7" name="Group 6"/>
              <p:cNvGrpSpPr/>
              <p:nvPr/>
            </p:nvGrpSpPr>
            <p:grpSpPr>
              <a:xfrm>
                <a:off x="6728351" y="3141663"/>
                <a:ext cx="896938" cy="695325"/>
                <a:chOff x="6638926" y="3141663"/>
                <a:chExt cx="896938" cy="695325"/>
              </a:xfrm>
            </p:grpSpPr>
            <p:sp>
              <p:nvSpPr>
                <p:cNvPr id="44" name="Freeform 17"/>
                <p:cNvSpPr>
                  <a:spLocks/>
                </p:cNvSpPr>
                <p:nvPr/>
              </p:nvSpPr>
              <p:spPr bwMode="auto">
                <a:xfrm>
                  <a:off x="7010401" y="3363913"/>
                  <a:ext cx="142875" cy="269875"/>
                </a:xfrm>
                <a:custGeom>
                  <a:avLst/>
                  <a:gdLst>
                    <a:gd name="T0" fmla="*/ 0 w 90"/>
                    <a:gd name="T1" fmla="*/ 170 h 170"/>
                    <a:gd name="T2" fmla="*/ 90 w 90"/>
                    <a:gd name="T3" fmla="*/ 170 h 170"/>
                    <a:gd name="T4" fmla="*/ 80 w 90"/>
                    <a:gd name="T5" fmla="*/ 0 h 170"/>
                    <a:gd name="T6" fmla="*/ 11 w 90"/>
                    <a:gd name="T7" fmla="*/ 0 h 170"/>
                    <a:gd name="T8" fmla="*/ 0 w 90"/>
                    <a:gd name="T9" fmla="*/ 170 h 170"/>
                  </a:gdLst>
                  <a:ahLst/>
                  <a:cxnLst>
                    <a:cxn ang="0">
                      <a:pos x="T0" y="T1"/>
                    </a:cxn>
                    <a:cxn ang="0">
                      <a:pos x="T2" y="T3"/>
                    </a:cxn>
                    <a:cxn ang="0">
                      <a:pos x="T4" y="T5"/>
                    </a:cxn>
                    <a:cxn ang="0">
                      <a:pos x="T6" y="T7"/>
                    </a:cxn>
                    <a:cxn ang="0">
                      <a:pos x="T8" y="T9"/>
                    </a:cxn>
                  </a:cxnLst>
                  <a:rect l="0" t="0" r="r" b="b"/>
                  <a:pathLst>
                    <a:path w="90" h="170">
                      <a:moveTo>
                        <a:pt x="0" y="170"/>
                      </a:moveTo>
                      <a:lnTo>
                        <a:pt x="90" y="170"/>
                      </a:lnTo>
                      <a:lnTo>
                        <a:pt x="80" y="0"/>
                      </a:lnTo>
                      <a:lnTo>
                        <a:pt x="11"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5" name="Freeform 18"/>
                <p:cNvSpPr>
                  <a:spLocks/>
                </p:cNvSpPr>
                <p:nvPr/>
              </p:nvSpPr>
              <p:spPr bwMode="auto">
                <a:xfrm>
                  <a:off x="7042151" y="3141663"/>
                  <a:ext cx="77788" cy="269875"/>
                </a:xfrm>
                <a:custGeom>
                  <a:avLst/>
                  <a:gdLst>
                    <a:gd name="T0" fmla="*/ 0 w 49"/>
                    <a:gd name="T1" fmla="*/ 170 h 170"/>
                    <a:gd name="T2" fmla="*/ 49 w 49"/>
                    <a:gd name="T3" fmla="*/ 170 h 170"/>
                    <a:gd name="T4" fmla="*/ 45 w 49"/>
                    <a:gd name="T5" fmla="*/ 0 h 170"/>
                    <a:gd name="T6" fmla="*/ 6 w 49"/>
                    <a:gd name="T7" fmla="*/ 0 h 170"/>
                    <a:gd name="T8" fmla="*/ 0 w 49"/>
                    <a:gd name="T9" fmla="*/ 170 h 170"/>
                  </a:gdLst>
                  <a:ahLst/>
                  <a:cxnLst>
                    <a:cxn ang="0">
                      <a:pos x="T0" y="T1"/>
                    </a:cxn>
                    <a:cxn ang="0">
                      <a:pos x="T2" y="T3"/>
                    </a:cxn>
                    <a:cxn ang="0">
                      <a:pos x="T4" y="T5"/>
                    </a:cxn>
                    <a:cxn ang="0">
                      <a:pos x="T6" y="T7"/>
                    </a:cxn>
                    <a:cxn ang="0">
                      <a:pos x="T8" y="T9"/>
                    </a:cxn>
                  </a:cxnLst>
                  <a:rect l="0" t="0" r="r" b="b"/>
                  <a:pathLst>
                    <a:path w="49" h="170">
                      <a:moveTo>
                        <a:pt x="0" y="170"/>
                      </a:moveTo>
                      <a:lnTo>
                        <a:pt x="49" y="170"/>
                      </a:lnTo>
                      <a:lnTo>
                        <a:pt x="45" y="0"/>
                      </a:lnTo>
                      <a:lnTo>
                        <a:pt x="6"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6" name="Oval 19"/>
                <p:cNvSpPr>
                  <a:spLocks noChangeArrowheads="1"/>
                </p:cNvSpPr>
                <p:nvPr/>
              </p:nvSpPr>
              <p:spPr bwMode="auto">
                <a:xfrm>
                  <a:off x="7375526" y="3676650"/>
                  <a:ext cx="160338" cy="1603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7" name="Oval 20"/>
                <p:cNvSpPr>
                  <a:spLocks noChangeArrowheads="1"/>
                </p:cNvSpPr>
                <p:nvPr/>
              </p:nvSpPr>
              <p:spPr bwMode="auto">
                <a:xfrm>
                  <a:off x="6638926" y="3671888"/>
                  <a:ext cx="160338" cy="1587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8" name="Freeform 21"/>
                <p:cNvSpPr>
                  <a:spLocks/>
                </p:cNvSpPr>
                <p:nvPr/>
              </p:nvSpPr>
              <p:spPr bwMode="auto">
                <a:xfrm>
                  <a:off x="6719888" y="3546475"/>
                  <a:ext cx="735013" cy="115888"/>
                </a:xfrm>
                <a:custGeom>
                  <a:avLst/>
                  <a:gdLst>
                    <a:gd name="T0" fmla="*/ 0 w 248"/>
                    <a:gd name="T1" fmla="*/ 39 h 39"/>
                    <a:gd name="T2" fmla="*/ 32 w 248"/>
                    <a:gd name="T3" fmla="*/ 18 h 39"/>
                    <a:gd name="T4" fmla="*/ 124 w 248"/>
                    <a:gd name="T5" fmla="*/ 0 h 39"/>
                    <a:gd name="T6" fmla="*/ 216 w 248"/>
                    <a:gd name="T7" fmla="*/ 18 h 39"/>
                    <a:gd name="T8" fmla="*/ 248 w 248"/>
                    <a:gd name="T9" fmla="*/ 39 h 39"/>
                    <a:gd name="T10" fmla="*/ 0 w 248"/>
                    <a:gd name="T11" fmla="*/ 39 h 39"/>
                  </a:gdLst>
                  <a:ahLst/>
                  <a:cxnLst>
                    <a:cxn ang="0">
                      <a:pos x="T0" y="T1"/>
                    </a:cxn>
                    <a:cxn ang="0">
                      <a:pos x="T2" y="T3"/>
                    </a:cxn>
                    <a:cxn ang="0">
                      <a:pos x="T4" y="T5"/>
                    </a:cxn>
                    <a:cxn ang="0">
                      <a:pos x="T6" y="T7"/>
                    </a:cxn>
                    <a:cxn ang="0">
                      <a:pos x="T8" y="T9"/>
                    </a:cxn>
                    <a:cxn ang="0">
                      <a:pos x="T10" y="T11"/>
                    </a:cxn>
                  </a:cxnLst>
                  <a:rect l="0" t="0" r="r" b="b"/>
                  <a:pathLst>
                    <a:path w="248" h="39">
                      <a:moveTo>
                        <a:pt x="0" y="39"/>
                      </a:moveTo>
                      <a:cubicBezTo>
                        <a:pt x="5" y="27"/>
                        <a:pt x="16" y="22"/>
                        <a:pt x="32" y="18"/>
                      </a:cubicBezTo>
                      <a:cubicBezTo>
                        <a:pt x="124" y="0"/>
                        <a:pt x="124" y="0"/>
                        <a:pt x="124" y="0"/>
                      </a:cubicBezTo>
                      <a:cubicBezTo>
                        <a:pt x="216" y="18"/>
                        <a:pt x="216" y="18"/>
                        <a:pt x="216" y="18"/>
                      </a:cubicBezTo>
                      <a:cubicBezTo>
                        <a:pt x="230" y="21"/>
                        <a:pt x="243" y="27"/>
                        <a:pt x="248" y="39"/>
                      </a:cubicBez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9" name="Rectangle 22"/>
                <p:cNvSpPr>
                  <a:spLocks noChangeArrowheads="1"/>
                </p:cNvSpPr>
                <p:nvPr/>
              </p:nvSpPr>
              <p:spPr bwMode="auto">
                <a:xfrm>
                  <a:off x="7375526" y="3662363"/>
                  <a:ext cx="79375"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50" name="Rectangle 23"/>
                <p:cNvSpPr>
                  <a:spLocks noChangeArrowheads="1"/>
                </p:cNvSpPr>
                <p:nvPr/>
              </p:nvSpPr>
              <p:spPr bwMode="auto">
                <a:xfrm>
                  <a:off x="6719888" y="3662363"/>
                  <a:ext cx="79375" cy="88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51" name="Freeform 24"/>
                <p:cNvSpPr>
                  <a:spLocks/>
                </p:cNvSpPr>
                <p:nvPr/>
              </p:nvSpPr>
              <p:spPr bwMode="auto">
                <a:xfrm>
                  <a:off x="7102476" y="3676650"/>
                  <a:ext cx="38100"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2" y="54"/>
                        <a:pt x="3" y="54"/>
                      </a:cubicBezTo>
                      <a:cubicBezTo>
                        <a:pt x="10" y="54"/>
                        <a:pt x="10" y="54"/>
                        <a:pt x="10" y="54"/>
                      </a:cubicBezTo>
                      <a:cubicBezTo>
                        <a:pt x="12" y="54"/>
                        <a:pt x="13" y="52"/>
                        <a:pt x="13" y="51"/>
                      </a:cubicBezTo>
                      <a:cubicBezTo>
                        <a:pt x="13" y="3"/>
                        <a:pt x="13" y="3"/>
                        <a:pt x="13" y="3"/>
                      </a:cubicBezTo>
                      <a:cubicBezTo>
                        <a:pt x="13" y="1"/>
                        <a:pt x="12" y="0"/>
                        <a:pt x="10" y="0"/>
                      </a:cubicBezTo>
                      <a:cubicBezTo>
                        <a:pt x="3" y="0"/>
                        <a:pt x="3" y="0"/>
                        <a:pt x="3" y="0"/>
                      </a:cubicBezTo>
                      <a:cubicBezTo>
                        <a:pt x="2"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52" name="Freeform 25"/>
                <p:cNvSpPr>
                  <a:spLocks/>
                </p:cNvSpPr>
                <p:nvPr/>
              </p:nvSpPr>
              <p:spPr bwMode="auto">
                <a:xfrm>
                  <a:off x="7021513" y="3676650"/>
                  <a:ext cx="39688"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1" y="54"/>
                        <a:pt x="3" y="54"/>
                      </a:cubicBezTo>
                      <a:cubicBezTo>
                        <a:pt x="10" y="54"/>
                        <a:pt x="10" y="54"/>
                        <a:pt x="10" y="54"/>
                      </a:cubicBezTo>
                      <a:cubicBezTo>
                        <a:pt x="11" y="54"/>
                        <a:pt x="13" y="52"/>
                        <a:pt x="13" y="51"/>
                      </a:cubicBezTo>
                      <a:cubicBezTo>
                        <a:pt x="13" y="3"/>
                        <a:pt x="13" y="3"/>
                        <a:pt x="13" y="3"/>
                      </a:cubicBezTo>
                      <a:cubicBezTo>
                        <a:pt x="13" y="1"/>
                        <a:pt x="11" y="0"/>
                        <a:pt x="10" y="0"/>
                      </a:cubicBezTo>
                      <a:cubicBezTo>
                        <a:pt x="3" y="0"/>
                        <a:pt x="3" y="0"/>
                        <a:pt x="3" y="0"/>
                      </a:cubicBezTo>
                      <a:cubicBezTo>
                        <a:pt x="1"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53" name="Rectangle 26"/>
                <p:cNvSpPr>
                  <a:spLocks noChangeArrowheads="1"/>
                </p:cNvSpPr>
                <p:nvPr/>
              </p:nvSpPr>
              <p:spPr bwMode="auto">
                <a:xfrm>
                  <a:off x="7040563" y="3562350"/>
                  <a:ext cx="82550" cy="2238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grpSp>
          <p:grpSp>
            <p:nvGrpSpPr>
              <p:cNvPr id="8" name="Group 7"/>
              <p:cNvGrpSpPr/>
              <p:nvPr/>
            </p:nvGrpSpPr>
            <p:grpSpPr>
              <a:xfrm rot="1103645">
                <a:off x="6767684" y="1476299"/>
                <a:ext cx="1225678" cy="1846263"/>
                <a:chOff x="6413501" y="1441450"/>
                <a:chExt cx="1225678" cy="1846263"/>
              </a:xfrm>
            </p:grpSpPr>
            <p:sp>
              <p:nvSpPr>
                <p:cNvPr id="20" name="Rectangle 5"/>
                <p:cNvSpPr>
                  <a:spLocks noChangeArrowheads="1"/>
                </p:cNvSpPr>
                <p:nvPr/>
              </p:nvSpPr>
              <p:spPr bwMode="auto">
                <a:xfrm>
                  <a:off x="7286626" y="1944688"/>
                  <a:ext cx="185738" cy="153988"/>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1" name="Freeform 6"/>
                <p:cNvSpPr>
                  <a:spLocks/>
                </p:cNvSpPr>
                <p:nvPr/>
              </p:nvSpPr>
              <p:spPr bwMode="auto">
                <a:xfrm>
                  <a:off x="7286626" y="1985963"/>
                  <a:ext cx="185738" cy="92075"/>
                </a:xfrm>
                <a:custGeom>
                  <a:avLst/>
                  <a:gdLst>
                    <a:gd name="T0" fmla="*/ 0 w 117"/>
                    <a:gd name="T1" fmla="*/ 22 h 58"/>
                    <a:gd name="T2" fmla="*/ 117 w 117"/>
                    <a:gd name="T3" fmla="*/ 0 h 58"/>
                    <a:gd name="T4" fmla="*/ 0 w 117"/>
                    <a:gd name="T5" fmla="*/ 58 h 58"/>
                    <a:gd name="T6" fmla="*/ 0 w 117"/>
                    <a:gd name="T7" fmla="*/ 22 h 58"/>
                  </a:gdLst>
                  <a:ahLst/>
                  <a:cxnLst>
                    <a:cxn ang="0">
                      <a:pos x="T0" y="T1"/>
                    </a:cxn>
                    <a:cxn ang="0">
                      <a:pos x="T2" y="T3"/>
                    </a:cxn>
                    <a:cxn ang="0">
                      <a:pos x="T4" y="T5"/>
                    </a:cxn>
                    <a:cxn ang="0">
                      <a:pos x="T6" y="T7"/>
                    </a:cxn>
                  </a:cxnLst>
                  <a:rect l="0" t="0" r="r" b="b"/>
                  <a:pathLst>
                    <a:path w="117" h="58">
                      <a:moveTo>
                        <a:pt x="0" y="22"/>
                      </a:moveTo>
                      <a:lnTo>
                        <a:pt x="117" y="0"/>
                      </a:lnTo>
                      <a:lnTo>
                        <a:pt x="0" y="58"/>
                      </a:lnTo>
                      <a:lnTo>
                        <a:pt x="0" y="22"/>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2" name="Freeform 7"/>
                <p:cNvSpPr>
                  <a:spLocks/>
                </p:cNvSpPr>
                <p:nvPr/>
              </p:nvSpPr>
              <p:spPr bwMode="auto">
                <a:xfrm>
                  <a:off x="6962776" y="1506538"/>
                  <a:ext cx="601663" cy="55245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3" name="Freeform 8"/>
                <p:cNvSpPr>
                  <a:spLocks/>
                </p:cNvSpPr>
                <p:nvPr/>
              </p:nvSpPr>
              <p:spPr bwMode="auto">
                <a:xfrm>
                  <a:off x="6997701" y="1441450"/>
                  <a:ext cx="603250" cy="592138"/>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4" name="Freeform 9"/>
                <p:cNvSpPr>
                  <a:spLocks/>
                </p:cNvSpPr>
                <p:nvPr/>
              </p:nvSpPr>
              <p:spPr bwMode="auto">
                <a:xfrm>
                  <a:off x="7239001" y="1701800"/>
                  <a:ext cx="88900" cy="147638"/>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5" name="Oval 10"/>
                <p:cNvSpPr>
                  <a:spLocks noChangeArrowheads="1"/>
                </p:cNvSpPr>
                <p:nvPr/>
              </p:nvSpPr>
              <p:spPr bwMode="auto">
                <a:xfrm>
                  <a:off x="7064376" y="1801813"/>
                  <a:ext cx="34925"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6" name="Freeform 11"/>
                <p:cNvSpPr>
                  <a:spLocks/>
                </p:cNvSpPr>
                <p:nvPr/>
              </p:nvSpPr>
              <p:spPr bwMode="auto">
                <a:xfrm>
                  <a:off x="7037388" y="1920875"/>
                  <a:ext cx="96838" cy="76200"/>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7" name="Freeform 12"/>
                <p:cNvSpPr>
                  <a:spLocks/>
                </p:cNvSpPr>
                <p:nvPr/>
              </p:nvSpPr>
              <p:spPr bwMode="auto">
                <a:xfrm>
                  <a:off x="7116763" y="1897063"/>
                  <a:ext cx="41275" cy="444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8" name="Freeform 13"/>
                <p:cNvSpPr>
                  <a:spLocks/>
                </p:cNvSpPr>
                <p:nvPr/>
              </p:nvSpPr>
              <p:spPr bwMode="auto">
                <a:xfrm>
                  <a:off x="6419851" y="2811463"/>
                  <a:ext cx="1052513" cy="250825"/>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9" name="Freeform 14"/>
                <p:cNvSpPr>
                  <a:spLocks/>
                </p:cNvSpPr>
                <p:nvPr/>
              </p:nvSpPr>
              <p:spPr bwMode="auto">
                <a:xfrm>
                  <a:off x="7154863" y="2078038"/>
                  <a:ext cx="317500" cy="735013"/>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D83B01">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0" name="Freeform 27"/>
                <p:cNvSpPr>
                  <a:spLocks/>
                </p:cNvSpPr>
                <p:nvPr/>
              </p:nvSpPr>
              <p:spPr bwMode="auto">
                <a:xfrm>
                  <a:off x="6846888" y="3092450"/>
                  <a:ext cx="471488" cy="58738"/>
                </a:xfrm>
                <a:custGeom>
                  <a:avLst/>
                  <a:gdLst>
                    <a:gd name="T0" fmla="*/ 0 w 159"/>
                    <a:gd name="T1" fmla="*/ 10 h 20"/>
                    <a:gd name="T2" fmla="*/ 10 w 159"/>
                    <a:gd name="T3" fmla="*/ 20 h 20"/>
                    <a:gd name="T4" fmla="*/ 148 w 159"/>
                    <a:gd name="T5" fmla="*/ 20 h 20"/>
                    <a:gd name="T6" fmla="*/ 159 w 159"/>
                    <a:gd name="T7" fmla="*/ 10 h 20"/>
                    <a:gd name="T8" fmla="*/ 159 w 159"/>
                    <a:gd name="T9" fmla="*/ 10 h 20"/>
                    <a:gd name="T10" fmla="*/ 148 w 159"/>
                    <a:gd name="T11" fmla="*/ 0 h 20"/>
                    <a:gd name="T12" fmla="*/ 10 w 159"/>
                    <a:gd name="T13" fmla="*/ 0 h 20"/>
                    <a:gd name="T14" fmla="*/ 0 w 15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
                      <a:moveTo>
                        <a:pt x="0" y="10"/>
                      </a:moveTo>
                      <a:cubicBezTo>
                        <a:pt x="0" y="16"/>
                        <a:pt x="4" y="20"/>
                        <a:pt x="10" y="20"/>
                      </a:cubicBezTo>
                      <a:cubicBezTo>
                        <a:pt x="148" y="20"/>
                        <a:pt x="148" y="20"/>
                        <a:pt x="148" y="20"/>
                      </a:cubicBezTo>
                      <a:cubicBezTo>
                        <a:pt x="154" y="20"/>
                        <a:pt x="159" y="16"/>
                        <a:pt x="159" y="10"/>
                      </a:cubicBezTo>
                      <a:cubicBezTo>
                        <a:pt x="159" y="10"/>
                        <a:pt x="159" y="10"/>
                        <a:pt x="159" y="10"/>
                      </a:cubicBezTo>
                      <a:cubicBezTo>
                        <a:pt x="159" y="4"/>
                        <a:pt x="154" y="0"/>
                        <a:pt x="148" y="0"/>
                      </a:cubicBezTo>
                      <a:cubicBezTo>
                        <a:pt x="10" y="0"/>
                        <a:pt x="10"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1" name="Freeform 28"/>
                <p:cNvSpPr>
                  <a:spLocks/>
                </p:cNvSpPr>
                <p:nvPr/>
              </p:nvSpPr>
              <p:spPr bwMode="auto">
                <a:xfrm>
                  <a:off x="6630988" y="3055938"/>
                  <a:ext cx="901700" cy="65088"/>
                </a:xfrm>
                <a:custGeom>
                  <a:avLst/>
                  <a:gdLst>
                    <a:gd name="T0" fmla="*/ 304 w 304"/>
                    <a:gd name="T1" fmla="*/ 0 h 22"/>
                    <a:gd name="T2" fmla="*/ 304 w 304"/>
                    <a:gd name="T3" fmla="*/ 0 h 22"/>
                    <a:gd name="T4" fmla="*/ 282 w 304"/>
                    <a:gd name="T5" fmla="*/ 22 h 22"/>
                    <a:gd name="T6" fmla="*/ 22 w 304"/>
                    <a:gd name="T7" fmla="*/ 22 h 22"/>
                    <a:gd name="T8" fmla="*/ 0 w 304"/>
                    <a:gd name="T9" fmla="*/ 0 h 22"/>
                    <a:gd name="T10" fmla="*/ 0 w 304"/>
                    <a:gd name="T11" fmla="*/ 0 h 22"/>
                    <a:gd name="T12" fmla="*/ 304 w 30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4" h="22">
                      <a:moveTo>
                        <a:pt x="304" y="0"/>
                      </a:moveTo>
                      <a:cubicBezTo>
                        <a:pt x="304" y="0"/>
                        <a:pt x="304" y="0"/>
                        <a:pt x="304" y="0"/>
                      </a:cubicBezTo>
                      <a:cubicBezTo>
                        <a:pt x="304" y="12"/>
                        <a:pt x="294" y="22"/>
                        <a:pt x="282" y="22"/>
                      </a:cubicBezTo>
                      <a:cubicBezTo>
                        <a:pt x="22" y="22"/>
                        <a:pt x="22" y="22"/>
                        <a:pt x="22" y="22"/>
                      </a:cubicBezTo>
                      <a:cubicBezTo>
                        <a:pt x="10" y="22"/>
                        <a:pt x="0" y="12"/>
                        <a:pt x="0" y="0"/>
                      </a:cubicBezTo>
                      <a:cubicBezTo>
                        <a:pt x="0" y="0"/>
                        <a:pt x="0" y="0"/>
                        <a:pt x="0" y="0"/>
                      </a:cubicBezTo>
                      <a:lnTo>
                        <a:pt x="30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2" name="Freeform 29"/>
                <p:cNvSpPr>
                  <a:spLocks/>
                </p:cNvSpPr>
                <p:nvPr/>
              </p:nvSpPr>
              <p:spPr bwMode="auto">
                <a:xfrm>
                  <a:off x="7470908" y="2048827"/>
                  <a:ext cx="65088" cy="795337"/>
                </a:xfrm>
                <a:custGeom>
                  <a:avLst/>
                  <a:gdLst>
                    <a:gd name="T0" fmla="*/ 0 w 22"/>
                    <a:gd name="T1" fmla="*/ 0 h 269"/>
                    <a:gd name="T2" fmla="*/ 0 w 22"/>
                    <a:gd name="T3" fmla="*/ 0 h 269"/>
                    <a:gd name="T4" fmla="*/ 22 w 22"/>
                    <a:gd name="T5" fmla="*/ 22 h 269"/>
                    <a:gd name="T6" fmla="*/ 22 w 22"/>
                    <a:gd name="T7" fmla="*/ 247 h 269"/>
                    <a:gd name="T8" fmla="*/ 0 w 22"/>
                    <a:gd name="T9" fmla="*/ 269 h 269"/>
                    <a:gd name="T10" fmla="*/ 0 w 22"/>
                    <a:gd name="T11" fmla="*/ 269 h 269"/>
                    <a:gd name="T12" fmla="*/ 0 w 2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2" h="269">
                      <a:moveTo>
                        <a:pt x="0" y="0"/>
                      </a:moveTo>
                      <a:cubicBezTo>
                        <a:pt x="0" y="0"/>
                        <a:pt x="0" y="0"/>
                        <a:pt x="0" y="0"/>
                      </a:cubicBezTo>
                      <a:cubicBezTo>
                        <a:pt x="12" y="0"/>
                        <a:pt x="22" y="9"/>
                        <a:pt x="22" y="22"/>
                      </a:cubicBezTo>
                      <a:cubicBezTo>
                        <a:pt x="22" y="247"/>
                        <a:pt x="22" y="247"/>
                        <a:pt x="22" y="247"/>
                      </a:cubicBezTo>
                      <a:cubicBezTo>
                        <a:pt x="22" y="259"/>
                        <a:pt x="12" y="269"/>
                        <a:pt x="0" y="269"/>
                      </a:cubicBezTo>
                      <a:cubicBezTo>
                        <a:pt x="0" y="269"/>
                        <a:pt x="0" y="269"/>
                        <a:pt x="0" y="269"/>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3" name="Freeform 30"/>
                <p:cNvSpPr>
                  <a:spLocks/>
                </p:cNvSpPr>
                <p:nvPr/>
              </p:nvSpPr>
              <p:spPr bwMode="auto">
                <a:xfrm>
                  <a:off x="7116895" y="2488562"/>
                  <a:ext cx="468313" cy="677864"/>
                </a:xfrm>
                <a:custGeom>
                  <a:avLst/>
                  <a:gdLst>
                    <a:gd name="T0" fmla="*/ 0 w 158"/>
                    <a:gd name="T1" fmla="*/ 229 h 229"/>
                    <a:gd name="T2" fmla="*/ 122 w 158"/>
                    <a:gd name="T3" fmla="*/ 229 h 229"/>
                    <a:gd name="T4" fmla="*/ 158 w 158"/>
                    <a:gd name="T5" fmla="*/ 193 h 229"/>
                    <a:gd name="T6" fmla="*/ 158 w 158"/>
                    <a:gd name="T7" fmla="*/ 0 h 229"/>
                    <a:gd name="T8" fmla="*/ 142 w 158"/>
                    <a:gd name="T9" fmla="*/ 0 h 229"/>
                    <a:gd name="T10" fmla="*/ 142 w 158"/>
                    <a:gd name="T11" fmla="*/ 193 h 229"/>
                    <a:gd name="T12" fmla="*/ 122 w 158"/>
                    <a:gd name="T13" fmla="*/ 213 h 229"/>
                    <a:gd name="T14" fmla="*/ 0 w 158"/>
                    <a:gd name="T15" fmla="*/ 213 h 229"/>
                    <a:gd name="T16" fmla="*/ 0 w 158"/>
                    <a:gd name="T17"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29">
                      <a:moveTo>
                        <a:pt x="0" y="229"/>
                      </a:moveTo>
                      <a:cubicBezTo>
                        <a:pt x="122" y="229"/>
                        <a:pt x="122" y="229"/>
                        <a:pt x="122" y="229"/>
                      </a:cubicBezTo>
                      <a:cubicBezTo>
                        <a:pt x="141" y="229"/>
                        <a:pt x="158" y="213"/>
                        <a:pt x="158" y="193"/>
                      </a:cubicBezTo>
                      <a:cubicBezTo>
                        <a:pt x="158" y="0"/>
                        <a:pt x="158" y="0"/>
                        <a:pt x="158" y="0"/>
                      </a:cubicBezTo>
                      <a:cubicBezTo>
                        <a:pt x="142" y="0"/>
                        <a:pt x="142" y="0"/>
                        <a:pt x="142" y="0"/>
                      </a:cubicBezTo>
                      <a:cubicBezTo>
                        <a:pt x="142" y="193"/>
                        <a:pt x="142" y="193"/>
                        <a:pt x="142" y="193"/>
                      </a:cubicBezTo>
                      <a:cubicBezTo>
                        <a:pt x="142" y="204"/>
                        <a:pt x="133" y="213"/>
                        <a:pt x="122" y="213"/>
                      </a:cubicBezTo>
                      <a:cubicBezTo>
                        <a:pt x="0" y="213"/>
                        <a:pt x="0" y="213"/>
                        <a:pt x="0" y="213"/>
                      </a:cubicBezTo>
                      <a:lnTo>
                        <a:pt x="0"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4" name="Freeform 31"/>
                <p:cNvSpPr>
                  <a:spLocks/>
                </p:cNvSpPr>
                <p:nvPr/>
              </p:nvSpPr>
              <p:spPr bwMode="auto">
                <a:xfrm>
                  <a:off x="7181851" y="3182938"/>
                  <a:ext cx="115888" cy="104775"/>
                </a:xfrm>
                <a:custGeom>
                  <a:avLst/>
                  <a:gdLst>
                    <a:gd name="T0" fmla="*/ 39 w 39"/>
                    <a:gd name="T1" fmla="*/ 0 h 35"/>
                    <a:gd name="T2" fmla="*/ 39 w 39"/>
                    <a:gd name="T3" fmla="*/ 19 h 35"/>
                    <a:gd name="T4" fmla="*/ 24 w 39"/>
                    <a:gd name="T5" fmla="*/ 35 h 35"/>
                    <a:gd name="T6" fmla="*/ 16 w 39"/>
                    <a:gd name="T7" fmla="*/ 35 h 35"/>
                    <a:gd name="T8" fmla="*/ 0 w 39"/>
                    <a:gd name="T9" fmla="*/ 19 h 35"/>
                    <a:gd name="T10" fmla="*/ 0 w 39"/>
                    <a:gd name="T11" fmla="*/ 0 h 35"/>
                    <a:gd name="T12" fmla="*/ 39 w 39"/>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9" h="35">
                      <a:moveTo>
                        <a:pt x="39" y="0"/>
                      </a:moveTo>
                      <a:cubicBezTo>
                        <a:pt x="39" y="19"/>
                        <a:pt x="39" y="19"/>
                        <a:pt x="39" y="19"/>
                      </a:cubicBezTo>
                      <a:cubicBezTo>
                        <a:pt x="39" y="28"/>
                        <a:pt x="32" y="35"/>
                        <a:pt x="24" y="35"/>
                      </a:cubicBezTo>
                      <a:cubicBezTo>
                        <a:pt x="16" y="35"/>
                        <a:pt x="16" y="35"/>
                        <a:pt x="16" y="35"/>
                      </a:cubicBezTo>
                      <a:cubicBezTo>
                        <a:pt x="7" y="35"/>
                        <a:pt x="0" y="28"/>
                        <a:pt x="0" y="19"/>
                      </a:cubicBezTo>
                      <a:cubicBezTo>
                        <a:pt x="0" y="0"/>
                        <a:pt x="0" y="0"/>
                        <a:pt x="0" y="0"/>
                      </a:cubicBez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5" name="Freeform 32"/>
                <p:cNvSpPr>
                  <a:spLocks/>
                </p:cNvSpPr>
                <p:nvPr/>
              </p:nvSpPr>
              <p:spPr bwMode="auto">
                <a:xfrm>
                  <a:off x="7539166" y="2429827"/>
                  <a:ext cx="100013" cy="119064"/>
                </a:xfrm>
                <a:custGeom>
                  <a:avLst/>
                  <a:gdLst>
                    <a:gd name="T0" fmla="*/ 0 w 34"/>
                    <a:gd name="T1" fmla="*/ 0 h 40"/>
                    <a:gd name="T2" fmla="*/ 18 w 34"/>
                    <a:gd name="T3" fmla="*/ 0 h 40"/>
                    <a:gd name="T4" fmla="*/ 34 w 34"/>
                    <a:gd name="T5" fmla="*/ 16 h 40"/>
                    <a:gd name="T6" fmla="*/ 34 w 34"/>
                    <a:gd name="T7" fmla="*/ 24 h 40"/>
                    <a:gd name="T8" fmla="*/ 18 w 34"/>
                    <a:gd name="T9" fmla="*/ 40 h 40"/>
                    <a:gd name="T10" fmla="*/ 0 w 34"/>
                    <a:gd name="T11" fmla="*/ 40 h 40"/>
                    <a:gd name="T12" fmla="*/ 0 w 3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4" h="40">
                      <a:moveTo>
                        <a:pt x="0" y="0"/>
                      </a:moveTo>
                      <a:cubicBezTo>
                        <a:pt x="18" y="0"/>
                        <a:pt x="18" y="0"/>
                        <a:pt x="18" y="0"/>
                      </a:cubicBezTo>
                      <a:cubicBezTo>
                        <a:pt x="27" y="0"/>
                        <a:pt x="34" y="7"/>
                        <a:pt x="34" y="16"/>
                      </a:cubicBezTo>
                      <a:cubicBezTo>
                        <a:pt x="34" y="24"/>
                        <a:pt x="34" y="24"/>
                        <a:pt x="34" y="24"/>
                      </a:cubicBezTo>
                      <a:cubicBezTo>
                        <a:pt x="34" y="33"/>
                        <a:pt x="27" y="40"/>
                        <a:pt x="18" y="40"/>
                      </a:cubicBezTo>
                      <a:cubicBezTo>
                        <a:pt x="0" y="40"/>
                        <a:pt x="0" y="40"/>
                        <a:pt x="0" y="4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6" name="Freeform 33"/>
                <p:cNvSpPr>
                  <a:spLocks/>
                </p:cNvSpPr>
                <p:nvPr/>
              </p:nvSpPr>
              <p:spPr bwMode="auto">
                <a:xfrm>
                  <a:off x="6562726" y="2771775"/>
                  <a:ext cx="461963" cy="39688"/>
                </a:xfrm>
                <a:custGeom>
                  <a:avLst/>
                  <a:gdLst>
                    <a:gd name="T0" fmla="*/ 0 w 291"/>
                    <a:gd name="T1" fmla="*/ 0 h 25"/>
                    <a:gd name="T2" fmla="*/ 291 w 291"/>
                    <a:gd name="T3" fmla="*/ 13 h 25"/>
                    <a:gd name="T4" fmla="*/ 291 w 291"/>
                    <a:gd name="T5" fmla="*/ 25 h 25"/>
                    <a:gd name="T6" fmla="*/ 0 w 291"/>
                    <a:gd name="T7" fmla="*/ 25 h 25"/>
                    <a:gd name="T8" fmla="*/ 0 w 291"/>
                    <a:gd name="T9" fmla="*/ 0 h 25"/>
                  </a:gdLst>
                  <a:ahLst/>
                  <a:cxnLst>
                    <a:cxn ang="0">
                      <a:pos x="T0" y="T1"/>
                    </a:cxn>
                    <a:cxn ang="0">
                      <a:pos x="T2" y="T3"/>
                    </a:cxn>
                    <a:cxn ang="0">
                      <a:pos x="T4" y="T5"/>
                    </a:cxn>
                    <a:cxn ang="0">
                      <a:pos x="T6" y="T7"/>
                    </a:cxn>
                    <a:cxn ang="0">
                      <a:pos x="T8" y="T9"/>
                    </a:cxn>
                  </a:cxnLst>
                  <a:rect l="0" t="0" r="r" b="b"/>
                  <a:pathLst>
                    <a:path w="291" h="25">
                      <a:moveTo>
                        <a:pt x="0" y="0"/>
                      </a:moveTo>
                      <a:lnTo>
                        <a:pt x="291" y="13"/>
                      </a:lnTo>
                      <a:lnTo>
                        <a:pt x="291" y="25"/>
                      </a:lnTo>
                      <a:lnTo>
                        <a:pt x="0" y="25"/>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7" name="Freeform 34"/>
                <p:cNvSpPr>
                  <a:spLocks/>
                </p:cNvSpPr>
                <p:nvPr/>
              </p:nvSpPr>
              <p:spPr bwMode="auto">
                <a:xfrm>
                  <a:off x="6413501" y="2336800"/>
                  <a:ext cx="157163" cy="450850"/>
                </a:xfrm>
                <a:custGeom>
                  <a:avLst/>
                  <a:gdLst>
                    <a:gd name="T0" fmla="*/ 75 w 99"/>
                    <a:gd name="T1" fmla="*/ 284 h 284"/>
                    <a:gd name="T2" fmla="*/ 0 w 99"/>
                    <a:gd name="T3" fmla="*/ 2 h 284"/>
                    <a:gd name="T4" fmla="*/ 8 w 99"/>
                    <a:gd name="T5" fmla="*/ 0 h 284"/>
                    <a:gd name="T6" fmla="*/ 99 w 99"/>
                    <a:gd name="T7" fmla="*/ 274 h 284"/>
                    <a:gd name="T8" fmla="*/ 75 w 99"/>
                    <a:gd name="T9" fmla="*/ 284 h 284"/>
                  </a:gdLst>
                  <a:ahLst/>
                  <a:cxnLst>
                    <a:cxn ang="0">
                      <a:pos x="T0" y="T1"/>
                    </a:cxn>
                    <a:cxn ang="0">
                      <a:pos x="T2" y="T3"/>
                    </a:cxn>
                    <a:cxn ang="0">
                      <a:pos x="T4" y="T5"/>
                    </a:cxn>
                    <a:cxn ang="0">
                      <a:pos x="T6" y="T7"/>
                    </a:cxn>
                    <a:cxn ang="0">
                      <a:pos x="T8" y="T9"/>
                    </a:cxn>
                  </a:cxnLst>
                  <a:rect l="0" t="0" r="r" b="b"/>
                  <a:pathLst>
                    <a:path w="99" h="284">
                      <a:moveTo>
                        <a:pt x="75" y="284"/>
                      </a:moveTo>
                      <a:lnTo>
                        <a:pt x="0" y="2"/>
                      </a:lnTo>
                      <a:lnTo>
                        <a:pt x="8" y="0"/>
                      </a:lnTo>
                      <a:lnTo>
                        <a:pt x="99" y="274"/>
                      </a:lnTo>
                      <a:lnTo>
                        <a:pt x="75" y="284"/>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8" name="Oval 35"/>
                <p:cNvSpPr>
                  <a:spLocks noChangeArrowheads="1"/>
                </p:cNvSpPr>
                <p:nvPr/>
              </p:nvSpPr>
              <p:spPr bwMode="auto">
                <a:xfrm>
                  <a:off x="6532563" y="2754313"/>
                  <a:ext cx="58738" cy="5715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9" name="Freeform 36"/>
                <p:cNvSpPr>
                  <a:spLocks/>
                </p:cNvSpPr>
                <p:nvPr/>
              </p:nvSpPr>
              <p:spPr bwMode="auto">
                <a:xfrm>
                  <a:off x="7283451" y="2181225"/>
                  <a:ext cx="153988" cy="631825"/>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0" name="Freeform 37"/>
                <p:cNvSpPr>
                  <a:spLocks/>
                </p:cNvSpPr>
                <p:nvPr/>
              </p:nvSpPr>
              <p:spPr bwMode="auto">
                <a:xfrm>
                  <a:off x="6846888" y="2660650"/>
                  <a:ext cx="590550" cy="152400"/>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1" name="Freeform 38"/>
                <p:cNvSpPr>
                  <a:spLocks/>
                </p:cNvSpPr>
                <p:nvPr/>
              </p:nvSpPr>
              <p:spPr bwMode="auto">
                <a:xfrm>
                  <a:off x="6775451" y="2660650"/>
                  <a:ext cx="306388" cy="152400"/>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2" name="Rectangle 39"/>
                <p:cNvSpPr>
                  <a:spLocks noChangeArrowheads="1"/>
                </p:cNvSpPr>
                <p:nvPr/>
              </p:nvSpPr>
              <p:spPr bwMode="auto">
                <a:xfrm>
                  <a:off x="7010401" y="2660650"/>
                  <a:ext cx="71438" cy="152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3" name="Rectangle 40"/>
                <p:cNvSpPr>
                  <a:spLocks noChangeArrowheads="1"/>
                </p:cNvSpPr>
                <p:nvPr/>
              </p:nvSpPr>
              <p:spPr bwMode="auto">
                <a:xfrm>
                  <a:off x="7280276" y="2171700"/>
                  <a:ext cx="192088" cy="298450"/>
                </a:xfrm>
                <a:prstGeom prst="rect">
                  <a:avLst/>
                </a:prstGeom>
                <a:solidFill>
                  <a:srgbClr val="D83B01">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grpSp>
          <p:grpSp>
            <p:nvGrpSpPr>
              <p:cNvPr id="9" name="Group 8"/>
              <p:cNvGrpSpPr/>
              <p:nvPr/>
            </p:nvGrpSpPr>
            <p:grpSpPr>
              <a:xfrm>
                <a:off x="4243570" y="3315652"/>
                <a:ext cx="2525262" cy="593085"/>
                <a:chOff x="4243570" y="3315652"/>
                <a:chExt cx="2525262" cy="593085"/>
              </a:xfrm>
            </p:grpSpPr>
            <p:sp>
              <p:nvSpPr>
                <p:cNvPr id="17" name="Freeform 16"/>
                <p:cNvSpPr>
                  <a:spLocks/>
                </p:cNvSpPr>
                <p:nvPr/>
              </p:nvSpPr>
              <p:spPr bwMode="auto">
                <a:xfrm>
                  <a:off x="4243570" y="3504565"/>
                  <a:ext cx="512979" cy="404172"/>
                </a:xfrm>
                <a:custGeom>
                  <a:avLst/>
                  <a:gdLst>
                    <a:gd name="connsiteX0" fmla="*/ 373039 w 512979"/>
                    <a:gd name="connsiteY0" fmla="*/ 0 h 404172"/>
                    <a:gd name="connsiteX1" fmla="*/ 482434 w 512979"/>
                    <a:gd name="connsiteY1" fmla="*/ 0 h 404172"/>
                    <a:gd name="connsiteX2" fmla="*/ 499938 w 512979"/>
                    <a:gd name="connsiteY2" fmla="*/ 61406 h 404172"/>
                    <a:gd name="connsiteX3" fmla="*/ 179251 w 512979"/>
                    <a:gd name="connsiteY3" fmla="*/ 404172 h 404172"/>
                    <a:gd name="connsiteX4" fmla="*/ 0 w 512979"/>
                    <a:gd name="connsiteY4" fmla="*/ 404172 h 404172"/>
                    <a:gd name="connsiteX5" fmla="*/ 69947 w 512979"/>
                    <a:gd name="connsiteY5" fmla="*/ 321209 h 404172"/>
                    <a:gd name="connsiteX6" fmla="*/ 311778 w 512979"/>
                    <a:gd name="connsiteY6" fmla="*/ 35089 h 404172"/>
                    <a:gd name="connsiteX7" fmla="*/ 373039 w 512979"/>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79" h="404172">
                      <a:moveTo>
                        <a:pt x="373039" y="0"/>
                      </a:moveTo>
                      <a:cubicBezTo>
                        <a:pt x="482434" y="0"/>
                        <a:pt x="482434" y="0"/>
                        <a:pt x="482434" y="0"/>
                      </a:cubicBezTo>
                      <a:cubicBezTo>
                        <a:pt x="499938" y="0"/>
                        <a:pt x="530568" y="26317"/>
                        <a:pt x="499938" y="61406"/>
                      </a:cubicBezTo>
                      <a:lnTo>
                        <a:pt x="179251" y="404172"/>
                      </a:lnTo>
                      <a:lnTo>
                        <a:pt x="0" y="404172"/>
                      </a:lnTo>
                      <a:lnTo>
                        <a:pt x="69947" y="321209"/>
                      </a:lnTo>
                      <a:cubicBezTo>
                        <a:pt x="204708" y="161534"/>
                        <a:pt x="311778" y="35089"/>
                        <a:pt x="311778" y="35089"/>
                      </a:cubicBezTo>
                      <a:cubicBezTo>
                        <a:pt x="324905" y="13159"/>
                        <a:pt x="355536" y="0"/>
                        <a:pt x="373039"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endParaRPr>
                </a:p>
              </p:txBody>
            </p:sp>
            <p:sp>
              <p:nvSpPr>
                <p:cNvPr id="18" name="Freeform 17"/>
                <p:cNvSpPr>
                  <a:spLocks/>
                </p:cNvSpPr>
                <p:nvPr/>
              </p:nvSpPr>
              <p:spPr bwMode="auto">
                <a:xfrm>
                  <a:off x="5692633" y="3504565"/>
                  <a:ext cx="512980" cy="404172"/>
                </a:xfrm>
                <a:custGeom>
                  <a:avLst/>
                  <a:gdLst>
                    <a:gd name="connsiteX0" fmla="*/ 30545 w 512980"/>
                    <a:gd name="connsiteY0" fmla="*/ 0 h 404172"/>
                    <a:gd name="connsiteX1" fmla="*/ 139940 w 512980"/>
                    <a:gd name="connsiteY1" fmla="*/ 0 h 404172"/>
                    <a:gd name="connsiteX2" fmla="*/ 201201 w 512980"/>
                    <a:gd name="connsiteY2" fmla="*/ 35089 h 404172"/>
                    <a:gd name="connsiteX3" fmla="*/ 443033 w 512980"/>
                    <a:gd name="connsiteY3" fmla="*/ 321209 h 404172"/>
                    <a:gd name="connsiteX4" fmla="*/ 512980 w 512980"/>
                    <a:gd name="connsiteY4" fmla="*/ 404172 h 404172"/>
                    <a:gd name="connsiteX5" fmla="*/ 333729 w 512980"/>
                    <a:gd name="connsiteY5" fmla="*/ 404172 h 404172"/>
                    <a:gd name="connsiteX6" fmla="*/ 13042 w 512980"/>
                    <a:gd name="connsiteY6" fmla="*/ 61406 h 404172"/>
                    <a:gd name="connsiteX7" fmla="*/ 30545 w 512980"/>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80" h="404172">
                      <a:moveTo>
                        <a:pt x="30545" y="0"/>
                      </a:moveTo>
                      <a:cubicBezTo>
                        <a:pt x="30545" y="0"/>
                        <a:pt x="30545" y="0"/>
                        <a:pt x="139940" y="0"/>
                      </a:cubicBezTo>
                      <a:cubicBezTo>
                        <a:pt x="157443" y="0"/>
                        <a:pt x="188074" y="13159"/>
                        <a:pt x="201201" y="35089"/>
                      </a:cubicBezTo>
                      <a:cubicBezTo>
                        <a:pt x="201201" y="35089"/>
                        <a:pt x="308272" y="161534"/>
                        <a:pt x="443033" y="321209"/>
                      </a:cubicBezTo>
                      <a:lnTo>
                        <a:pt x="512980" y="404172"/>
                      </a:lnTo>
                      <a:lnTo>
                        <a:pt x="333729" y="404172"/>
                      </a:lnTo>
                      <a:lnTo>
                        <a:pt x="13042" y="61406"/>
                      </a:lnTo>
                      <a:cubicBezTo>
                        <a:pt x="-17589" y="26317"/>
                        <a:pt x="13042" y="0"/>
                        <a:pt x="30545"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endParaRPr>
                </a:p>
              </p:txBody>
            </p:sp>
            <p:sp>
              <p:nvSpPr>
                <p:cNvPr id="19" name="Freeform 18"/>
                <p:cNvSpPr>
                  <a:spLocks/>
                </p:cNvSpPr>
                <p:nvPr/>
              </p:nvSpPr>
              <p:spPr bwMode="auto">
                <a:xfrm>
                  <a:off x="4247506" y="3315652"/>
                  <a:ext cx="2521326" cy="276225"/>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endParaRPr>
                </a:p>
              </p:txBody>
            </p:sp>
          </p:grpSp>
          <p:grpSp>
            <p:nvGrpSpPr>
              <p:cNvPr id="10" name="Group 9"/>
              <p:cNvGrpSpPr/>
              <p:nvPr/>
            </p:nvGrpSpPr>
            <p:grpSpPr>
              <a:xfrm rot="2350315">
                <a:off x="5989331" y="2507581"/>
                <a:ext cx="598331" cy="829441"/>
                <a:chOff x="6006115" y="2691336"/>
                <a:chExt cx="598331" cy="829441"/>
              </a:xfrm>
            </p:grpSpPr>
            <p:sp>
              <p:nvSpPr>
                <p:cNvPr id="15" name="Freeform 14"/>
                <p:cNvSpPr>
                  <a:spLocks/>
                </p:cNvSpPr>
                <p:nvPr/>
              </p:nvSpPr>
              <p:spPr bwMode="auto">
                <a:xfrm rot="1103645">
                  <a:off x="6006115" y="3349327"/>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16" name="Rectangle 15"/>
                <p:cNvSpPr>
                  <a:spLocks noChangeArrowheads="1"/>
                </p:cNvSpPr>
                <p:nvPr/>
              </p:nvSpPr>
              <p:spPr bwMode="auto">
                <a:xfrm rot="1103645">
                  <a:off x="6340921" y="2691336"/>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grpSp>
          <p:grpSp>
            <p:nvGrpSpPr>
              <p:cNvPr id="11" name="Group 10"/>
              <p:cNvGrpSpPr/>
              <p:nvPr/>
            </p:nvGrpSpPr>
            <p:grpSpPr>
              <a:xfrm rot="19811762">
                <a:off x="6350661" y="2802697"/>
                <a:ext cx="602318" cy="827644"/>
                <a:chOff x="6280309" y="2808848"/>
                <a:chExt cx="602318" cy="827644"/>
              </a:xfrm>
            </p:grpSpPr>
            <p:sp>
              <p:nvSpPr>
                <p:cNvPr id="13" name="Freeform 12"/>
                <p:cNvSpPr>
                  <a:spLocks/>
                </p:cNvSpPr>
                <p:nvPr/>
              </p:nvSpPr>
              <p:spPr bwMode="auto">
                <a:xfrm rot="1103645">
                  <a:off x="6280309" y="3465042"/>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14" name="Rectangle 13"/>
                <p:cNvSpPr>
                  <a:spLocks noChangeArrowheads="1"/>
                </p:cNvSpPr>
                <p:nvPr/>
              </p:nvSpPr>
              <p:spPr bwMode="auto">
                <a:xfrm rot="1103645">
                  <a:off x="6619102" y="2808848"/>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gr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63048" y="3292708"/>
                <a:ext cx="351684" cy="805060"/>
              </a:xfrm>
              <a:prstGeom prst="rect">
                <a:avLst/>
              </a:prstGeom>
            </p:spPr>
          </p:pic>
        </p:grpSp>
        <p:sp>
          <p:nvSpPr>
            <p:cNvPr id="6" name="Freeform 5"/>
            <p:cNvSpPr>
              <a:spLocks/>
            </p:cNvSpPr>
            <p:nvPr/>
          </p:nvSpPr>
          <p:spPr bwMode="auto">
            <a:xfrm flipH="1">
              <a:off x="8092941" y="5845715"/>
              <a:ext cx="1948093" cy="213424"/>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endParaRPr>
            </a:p>
          </p:txBody>
        </p:sp>
      </p:grpSp>
    </p:spTree>
    <p:extLst>
      <p:ext uri="{BB962C8B-B14F-4D97-AF65-F5344CB8AC3E}">
        <p14:creationId xmlns:p14="http://schemas.microsoft.com/office/powerpoint/2010/main" val="243325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Resources</a:t>
            </a:r>
          </a:p>
        </p:txBody>
      </p:sp>
      <p:sp>
        <p:nvSpPr>
          <p:cNvPr id="3" name="Text Placeholder 2"/>
          <p:cNvSpPr>
            <a:spLocks noGrp="1"/>
          </p:cNvSpPr>
          <p:nvPr>
            <p:ph type="body" sz="quarter" idx="12"/>
          </p:nvPr>
        </p:nvSpPr>
        <p:spPr/>
        <p:txBody>
          <a:bodyPr/>
          <a:lstStyle/>
          <a:p>
            <a:r>
              <a:rPr lang="en-US" dirty="0"/>
              <a:t>4</a:t>
            </a:r>
          </a:p>
        </p:txBody>
      </p:sp>
    </p:spTree>
    <p:extLst>
      <p:ext uri="{BB962C8B-B14F-4D97-AF65-F5344CB8AC3E}">
        <p14:creationId xmlns:p14="http://schemas.microsoft.com/office/powerpoint/2010/main" val="3929346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4294967295"/>
          </p:nvPr>
        </p:nvSpPr>
        <p:spPr>
          <a:xfrm>
            <a:off x="307226" y="1563962"/>
            <a:ext cx="12053765" cy="1881795"/>
          </a:xfrm>
        </p:spPr>
        <p:txBody>
          <a:bodyPr vert="horz" wrap="square" lIns="146115" tIns="91321" rIns="146115" bIns="91321" rtlCol="0">
            <a:spAutoFit/>
          </a:bodyPr>
          <a:lstStyle/>
          <a:p>
            <a:pPr marL="342834" indent="-342834" defTabSz="932563">
              <a:spcBef>
                <a:spcPts val="2397"/>
              </a:spcBef>
              <a:buClr>
                <a:schemeClr val="tx2"/>
              </a:buClr>
              <a:buBlip>
                <a:blip r:embed="rId3"/>
              </a:buBlip>
            </a:pPr>
            <a:r>
              <a:rPr lang="en-US" sz="3795" dirty="0">
                <a:gradFill>
                  <a:gsLst>
                    <a:gs pos="1250">
                      <a:schemeClr val="tx1"/>
                    </a:gs>
                    <a:gs pos="100000">
                      <a:schemeClr val="tx1"/>
                    </a:gs>
                  </a:gsLst>
                  <a:lin ang="5400000" scaled="0"/>
                </a:gradFill>
              </a:rPr>
              <a:t>Documentation, samples and more:</a:t>
            </a:r>
          </a:p>
          <a:p>
            <a:pPr defTabSz="932563">
              <a:spcBef>
                <a:spcPts val="2397"/>
              </a:spcBef>
              <a:buClr>
                <a:schemeClr val="tx2"/>
              </a:buClr>
            </a:pPr>
            <a:r>
              <a:rPr lang="en-US" sz="3795" dirty="0">
                <a:gradFill>
                  <a:gsLst>
                    <a:gs pos="1250">
                      <a:schemeClr val="tx1"/>
                    </a:gs>
                    <a:gs pos="100000">
                      <a:schemeClr val="tx1"/>
                    </a:gs>
                  </a:gsLst>
                  <a:lin ang="5400000" scaled="0"/>
                </a:gradFill>
              </a:rPr>
              <a:t>	</a:t>
            </a:r>
            <a:r>
              <a:rPr lang="en-US" sz="5999" dirty="0">
                <a:gradFill>
                  <a:gsLst>
                    <a:gs pos="1250">
                      <a:schemeClr val="tx1"/>
                    </a:gs>
                    <a:gs pos="100000">
                      <a:schemeClr val="tx1"/>
                    </a:gs>
                  </a:gsLst>
                  <a:lin ang="5400000" scaled="0"/>
                </a:gradFill>
              </a:rPr>
              <a:t>https://graph.microsoft.com/</a:t>
            </a:r>
          </a:p>
        </p:txBody>
      </p:sp>
      <p:sp>
        <p:nvSpPr>
          <p:cNvPr id="2" name="Title 1"/>
          <p:cNvSpPr>
            <a:spLocks noGrp="1"/>
          </p:cNvSpPr>
          <p:nvPr>
            <p:ph type="title" idx="4294967295"/>
          </p:nvPr>
        </p:nvSpPr>
        <p:spPr>
          <a:xfrm>
            <a:off x="273895" y="309220"/>
            <a:ext cx="11887100" cy="915858"/>
          </a:xfrm>
        </p:spPr>
        <p:txBody>
          <a:bodyPr/>
          <a:lstStyle/>
          <a:p>
            <a:r>
              <a:rPr lang="en-US" dirty="0">
                <a:solidFill>
                  <a:schemeClr val="tx1"/>
                </a:solidFill>
              </a:rPr>
              <a:t>Resources</a:t>
            </a:r>
          </a:p>
        </p:txBody>
      </p:sp>
      <p:sp>
        <p:nvSpPr>
          <p:cNvPr id="13" name="Text Placeholder 7"/>
          <p:cNvSpPr txBox="1">
            <a:spLocks/>
          </p:cNvSpPr>
          <p:nvPr/>
        </p:nvSpPr>
        <p:spPr>
          <a:xfrm>
            <a:off x="344074" y="3521309"/>
            <a:ext cx="12054435" cy="1570442"/>
          </a:xfrm>
          <a:prstGeom prst="rect">
            <a:avLst/>
          </a:prstGeom>
        </p:spPr>
        <p:txBody>
          <a:bodyPr vert="horz" wrap="square" lIns="146115" tIns="91321" rIns="146115" bIns="91321" rtlCol="0">
            <a:spAutoFit/>
          </a:bodyPr>
          <a:lstStyle>
            <a:lvl1pPr marL="342900" marR="0" indent="-342900" algn="l" defTabSz="932742" rtl="0" eaLnBrk="1" fontAlgn="auto" latinLnBrk="0" hangingPunct="1">
              <a:lnSpc>
                <a:spcPct val="90000"/>
              </a:lnSpc>
              <a:spcBef>
                <a:spcPct val="20000"/>
              </a:spcBef>
              <a:spcAft>
                <a:spcPts val="0"/>
              </a:spcAft>
              <a:buClr>
                <a:schemeClr val="tx2"/>
              </a:buClr>
              <a:buSzPct val="100000"/>
              <a:buFontTx/>
              <a:buBlip>
                <a:blip r:embed="rId3"/>
              </a:buBlip>
              <a:tabLst/>
              <a:defRPr sz="4000" kern="1200" spc="0" baseline="0">
                <a:gradFill>
                  <a:gsLst>
                    <a:gs pos="13869">
                      <a:schemeClr val="tx2"/>
                    </a:gs>
                    <a:gs pos="42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34" indent="-342834" defTabSz="932563">
              <a:spcBef>
                <a:spcPts val="2397"/>
              </a:spcBef>
            </a:pPr>
            <a:r>
              <a:rPr lang="en-US" sz="3795" dirty="0">
                <a:gradFill>
                  <a:gsLst>
                    <a:gs pos="1250">
                      <a:schemeClr val="tx1"/>
                    </a:gs>
                    <a:gs pos="100000">
                      <a:schemeClr val="tx1"/>
                    </a:gs>
                  </a:gsLst>
                  <a:lin ang="5400000" scaled="0"/>
                </a:gradFill>
              </a:rPr>
              <a:t>Stack overflow: </a:t>
            </a:r>
          </a:p>
          <a:p>
            <a:pPr marL="0" indent="0" defTabSz="932563">
              <a:spcBef>
                <a:spcPts val="2397"/>
              </a:spcBef>
              <a:buNone/>
            </a:pPr>
            <a:r>
              <a:rPr lang="en-US" sz="3795" dirty="0">
                <a:gradFill>
                  <a:gsLst>
                    <a:gs pos="1250">
                      <a:schemeClr val="tx1"/>
                    </a:gs>
                    <a:gs pos="100000">
                      <a:schemeClr val="tx1"/>
                    </a:gs>
                  </a:gsLst>
                  <a:lin ang="5400000" scaled="0"/>
                </a:gradFill>
              </a:rPr>
              <a:t>	[</a:t>
            </a:r>
            <a:r>
              <a:rPr lang="en-US" sz="3795" dirty="0" err="1">
                <a:gradFill>
                  <a:gsLst>
                    <a:gs pos="1250">
                      <a:schemeClr val="tx1"/>
                    </a:gs>
                    <a:gs pos="100000">
                      <a:schemeClr val="tx1"/>
                    </a:gs>
                  </a:gsLst>
                  <a:lin ang="5400000" scaled="0"/>
                </a:gradFill>
              </a:rPr>
              <a:t>MicrosoftGraph</a:t>
            </a:r>
            <a:r>
              <a:rPr lang="en-US" sz="3795">
                <a:gradFill>
                  <a:gsLst>
                    <a:gs pos="1250">
                      <a:schemeClr val="tx1"/>
                    </a:gs>
                    <a:gs pos="100000">
                      <a:schemeClr val="tx1"/>
                    </a:gs>
                  </a:gsLst>
                  <a:lin ang="5400000" scaled="0"/>
                </a:gradFill>
              </a:rPr>
              <a:t>] and [Office365]</a:t>
            </a:r>
            <a:endParaRPr lang="en-US" sz="3795" dirty="0">
              <a:gradFill>
                <a:gsLst>
                  <a:gs pos="1250">
                    <a:schemeClr val="tx1"/>
                  </a:gs>
                  <a:gs pos="100000">
                    <a:schemeClr val="tx1"/>
                  </a:gs>
                </a:gsLst>
                <a:lin ang="5400000" scaled="0"/>
              </a:gradFill>
            </a:endParaRPr>
          </a:p>
        </p:txBody>
      </p:sp>
      <p:sp>
        <p:nvSpPr>
          <p:cNvPr id="9" name="Text Placeholder 7"/>
          <p:cNvSpPr txBox="1">
            <a:spLocks/>
          </p:cNvSpPr>
          <p:nvPr/>
        </p:nvSpPr>
        <p:spPr>
          <a:xfrm>
            <a:off x="344074" y="5064760"/>
            <a:ext cx="12054435" cy="1570442"/>
          </a:xfrm>
          <a:prstGeom prst="rect">
            <a:avLst/>
          </a:prstGeom>
        </p:spPr>
        <p:txBody>
          <a:bodyPr vert="horz" wrap="square" lIns="146115" tIns="91321" rIns="146115" bIns="91321" rtlCol="0">
            <a:spAutoFit/>
          </a:bodyPr>
          <a:lstStyle>
            <a:lvl1pPr marL="342900" marR="0" indent="-342900" algn="l" defTabSz="932742" rtl="0" eaLnBrk="1" fontAlgn="auto" latinLnBrk="0" hangingPunct="1">
              <a:lnSpc>
                <a:spcPct val="90000"/>
              </a:lnSpc>
              <a:spcBef>
                <a:spcPct val="20000"/>
              </a:spcBef>
              <a:spcAft>
                <a:spcPts val="0"/>
              </a:spcAft>
              <a:buClr>
                <a:schemeClr val="tx2"/>
              </a:buClr>
              <a:buSzPct val="100000"/>
              <a:buFontTx/>
              <a:buBlip>
                <a:blip r:embed="rId3"/>
              </a:buBlip>
              <a:tabLst/>
              <a:defRPr sz="4000" kern="1200" spc="0" baseline="0">
                <a:gradFill>
                  <a:gsLst>
                    <a:gs pos="13869">
                      <a:schemeClr val="tx2"/>
                    </a:gs>
                    <a:gs pos="42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34" indent="-342834" defTabSz="932563">
              <a:spcBef>
                <a:spcPts val="2397"/>
              </a:spcBef>
            </a:pPr>
            <a:r>
              <a:rPr lang="en-US" sz="3795" dirty="0">
                <a:gradFill>
                  <a:gsLst>
                    <a:gs pos="1250">
                      <a:schemeClr val="tx1"/>
                    </a:gs>
                    <a:gs pos="100000">
                      <a:schemeClr val="tx1"/>
                    </a:gs>
                  </a:gsLst>
                  <a:lin ang="5400000" scaled="0"/>
                </a:gradFill>
              </a:rPr>
              <a:t>Twitter: </a:t>
            </a:r>
          </a:p>
          <a:p>
            <a:pPr marL="0" indent="0" defTabSz="932563">
              <a:spcBef>
                <a:spcPts val="2397"/>
              </a:spcBef>
              <a:buNone/>
            </a:pPr>
            <a:r>
              <a:rPr lang="en-US" sz="3795" dirty="0">
                <a:gradFill>
                  <a:gsLst>
                    <a:gs pos="1250">
                      <a:schemeClr val="tx1"/>
                    </a:gs>
                    <a:gs pos="100000">
                      <a:schemeClr val="tx1"/>
                    </a:gs>
                  </a:gsLst>
                  <a:lin ang="5400000" scaled="0"/>
                </a:gradFill>
              </a:rPr>
              <a:t>	#</a:t>
            </a:r>
            <a:r>
              <a:rPr lang="en-US" sz="3795" dirty="0" err="1">
                <a:gradFill>
                  <a:gsLst>
                    <a:gs pos="1250">
                      <a:schemeClr val="tx1"/>
                    </a:gs>
                    <a:gs pos="100000">
                      <a:schemeClr val="tx1"/>
                    </a:gs>
                  </a:gsLst>
                  <a:lin ang="5400000" scaled="0"/>
                </a:gradFill>
              </a:rPr>
              <a:t>MicrosoftGraph</a:t>
            </a:r>
            <a:r>
              <a:rPr lang="en-US" sz="3795" dirty="0">
                <a:gradFill>
                  <a:gsLst>
                    <a:gs pos="1250">
                      <a:schemeClr val="tx1"/>
                    </a:gs>
                    <a:gs pos="100000">
                      <a:schemeClr val="tx1"/>
                    </a:gs>
                  </a:gsLst>
                  <a:lin ang="5400000" scaled="0"/>
                </a:gradFill>
              </a:rPr>
              <a:t> and </a:t>
            </a:r>
            <a:r>
              <a:rPr lang="en-US" sz="3795">
                <a:gradFill>
                  <a:gsLst>
                    <a:gs pos="1250">
                      <a:schemeClr val="tx1"/>
                    </a:gs>
                    <a:gs pos="100000">
                      <a:schemeClr val="tx1"/>
                    </a:gs>
                  </a:gsLst>
                  <a:lin ang="5400000" scaled="0"/>
                </a:gradFill>
              </a:rPr>
              <a:t>#Office365dev</a:t>
            </a:r>
            <a:endParaRPr lang="en-US" sz="3795" dirty="0">
              <a:gradFill>
                <a:gsLst>
                  <a:gs pos="1250">
                    <a:schemeClr val="tx1"/>
                  </a:gs>
                  <a:gs pos="100000">
                    <a:schemeClr val="tx1"/>
                  </a:gs>
                </a:gsLst>
                <a:lin ang="5400000" scaled="0"/>
              </a:gradFill>
            </a:endParaRPr>
          </a:p>
        </p:txBody>
      </p:sp>
    </p:spTree>
    <p:extLst>
      <p:ext uri="{BB962C8B-B14F-4D97-AF65-F5344CB8AC3E}">
        <p14:creationId xmlns:p14="http://schemas.microsoft.com/office/powerpoint/2010/main" val="285925330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63" presetClass="path" presetSubtype="0" decel="100000" fill="hold" grpId="1" nodeType="withEffect">
                                  <p:stCondLst>
                                    <p:cond delay="0"/>
                                  </p:stCondLst>
                                  <p:childTnLst>
                                    <p:animMotion origin="layout" path="M -0.02413 -9.99773E-7 L 1.64412E-6 -9.99773E-7 " pathEditMode="relative" rAng="0" ptsTypes="AA">
                                      <p:cBhvr>
                                        <p:cTn id="9" dur="500" fill="hold"/>
                                        <p:tgtEl>
                                          <p:spTgt spid="8"/>
                                        </p:tgtEl>
                                        <p:attrNameLst>
                                          <p:attrName>ppt_x</p:attrName>
                                          <p:attrName>ppt_y</p:attrName>
                                        </p:attrNameLst>
                                      </p:cBhvr>
                                      <p:rCtr x="1200" y="0"/>
                                    </p:animMotion>
                                  </p:childTnLst>
                                </p:cTn>
                              </p:par>
                              <p:par>
                                <p:cTn id="10" presetID="10" presetClass="entr" presetSubtype="0" fill="hold" grpId="0" nodeType="withEffect">
                                  <p:stCondLst>
                                    <p:cond delay="10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63" presetClass="path" presetSubtype="0" decel="100000" fill="hold" grpId="1" nodeType="withEffect">
                                  <p:stCondLst>
                                    <p:cond delay="1000"/>
                                  </p:stCondLst>
                                  <p:childTnLst>
                                    <p:animMotion origin="layout" path="M -0.02412 -1.37469E-6 L -4.27623E-6 -1.37469E-6 " pathEditMode="relative" rAng="0" ptsTypes="AA">
                                      <p:cBhvr>
                                        <p:cTn id="14" dur="500" fill="hold"/>
                                        <p:tgtEl>
                                          <p:spTgt spid="13"/>
                                        </p:tgtEl>
                                        <p:attrNameLst>
                                          <p:attrName>ppt_x</p:attrName>
                                          <p:attrName>ppt_y</p:attrName>
                                        </p:attrNameLst>
                                      </p:cBhvr>
                                      <p:rCtr x="1200" y="0"/>
                                    </p:animMotion>
                                  </p:childTnLst>
                                </p:cTn>
                              </p:par>
                              <p:par>
                                <p:cTn id="15" presetID="10" presetClass="entr" presetSubtype="0" fill="hold" grpId="0" nodeType="withEffect">
                                  <p:stCondLst>
                                    <p:cond delay="10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63" presetClass="path" presetSubtype="0" decel="100000" fill="hold" grpId="1" nodeType="withEffect">
                                  <p:stCondLst>
                                    <p:cond delay="1000"/>
                                  </p:stCondLst>
                                  <p:childTnLst>
                                    <p:animMotion origin="layout" path="M -0.02412 -2.70393E-7 L -4.27623E-6 -2.70393E-7 " pathEditMode="relative" rAng="0" ptsTypes="AA">
                                      <p:cBhvr>
                                        <p:cTn id="19" dur="500" fill="hold"/>
                                        <p:tgtEl>
                                          <p:spTgt spid="9"/>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3" grpId="0"/>
      <p:bldP spid="13" grpId="1"/>
      <p:bldP spid="9" grpId="0"/>
      <p:bldP spid="9"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8631238" y="2176463"/>
            <a:ext cx="2369766" cy="1554477"/>
          </a:xfrm>
          <a:prstGeom prst="rect">
            <a:avLst/>
          </a:prstGeom>
          <a:solidFill>
            <a:schemeClr val="bg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 name="Title 1"/>
          <p:cNvSpPr>
            <a:spLocks noGrp="1"/>
          </p:cNvSpPr>
          <p:nvPr>
            <p:ph type="title"/>
          </p:nvPr>
        </p:nvSpPr>
        <p:spPr/>
        <p:txBody>
          <a:bodyPr/>
          <a:lstStyle/>
          <a:p>
            <a:r>
              <a:rPr lang="en-US" dirty="0"/>
              <a:t>Further reading…</a:t>
            </a:r>
          </a:p>
        </p:txBody>
      </p:sp>
      <p:sp>
        <p:nvSpPr>
          <p:cNvPr id="3" name="Text Placeholder 2"/>
          <p:cNvSpPr>
            <a:spLocks noGrp="1"/>
          </p:cNvSpPr>
          <p:nvPr>
            <p:ph type="body" sz="quarter" idx="4294967295"/>
          </p:nvPr>
        </p:nvSpPr>
        <p:spPr>
          <a:xfrm>
            <a:off x="332459" y="3459751"/>
            <a:ext cx="11612561" cy="2252924"/>
          </a:xfrm>
        </p:spPr>
        <p:txBody>
          <a:bodyPr/>
          <a:lstStyle/>
          <a:p>
            <a:pPr marL="0" indent="0">
              <a:buNone/>
            </a:pPr>
            <a:r>
              <a:rPr lang="en-US" sz="3200" dirty="0">
                <a:hlinkClick r:id="rId2"/>
              </a:rPr>
              <a:t>Getting Started with  APIs</a:t>
            </a:r>
            <a:endParaRPr lang="en-US" sz="3200" dirty="0"/>
          </a:p>
          <a:p>
            <a:pPr marL="0" indent="0">
              <a:buNone/>
            </a:pPr>
            <a:r>
              <a:rPr lang="en-US" sz="3200" dirty="0">
                <a:hlinkClick r:id="rId3"/>
              </a:rPr>
              <a:t>Microsoft Graph API Code Samples  </a:t>
            </a:r>
            <a:endParaRPr lang="en-US" sz="3200" dirty="0"/>
          </a:p>
          <a:p>
            <a:pPr marL="0" indent="0">
              <a:buNone/>
            </a:pPr>
            <a:r>
              <a:rPr lang="en-US" sz="3200" dirty="0">
                <a:hlinkClick r:id="rId3"/>
              </a:rPr>
              <a:t>Microsoft Graph </a:t>
            </a:r>
            <a:r>
              <a:rPr lang="en-US" sz="3200" dirty="0">
                <a:hlinkClick r:id="rId4"/>
              </a:rPr>
              <a:t>API Training videos &amp; hands on labs </a:t>
            </a:r>
            <a:endParaRPr lang="en-US" sz="3200" dirty="0"/>
          </a:p>
          <a:p>
            <a:pPr marL="0" indent="0">
              <a:buNone/>
            </a:pPr>
            <a:r>
              <a:rPr lang="en-US" sz="3200" dirty="0">
                <a:hlinkClick r:id="rId3"/>
              </a:rPr>
              <a:t>Microsoft Graph </a:t>
            </a:r>
            <a:r>
              <a:rPr lang="en-US" sz="3200" dirty="0">
                <a:hlinkClick r:id="rId5"/>
              </a:rPr>
              <a:t>API documentation</a:t>
            </a:r>
            <a:endParaRPr lang="en-US" sz="3200" dirty="0"/>
          </a:p>
        </p:txBody>
      </p:sp>
      <p:grpSp>
        <p:nvGrpSpPr>
          <p:cNvPr id="4" name="Group 3"/>
          <p:cNvGrpSpPr/>
          <p:nvPr/>
        </p:nvGrpSpPr>
        <p:grpSpPr>
          <a:xfrm>
            <a:off x="8595651" y="2113047"/>
            <a:ext cx="4084253" cy="5486900"/>
            <a:chOff x="7841294" y="1339954"/>
            <a:chExt cx="4004533" cy="5379802"/>
          </a:xfrm>
        </p:grpSpPr>
        <p:sp>
          <p:nvSpPr>
            <p:cNvPr id="7" name="Freeform 5"/>
            <p:cNvSpPr>
              <a:spLocks/>
            </p:cNvSpPr>
            <p:nvPr/>
          </p:nvSpPr>
          <p:spPr bwMode="auto">
            <a:xfrm>
              <a:off x="8880534" y="3979625"/>
              <a:ext cx="1732066" cy="1738997"/>
            </a:xfrm>
            <a:custGeom>
              <a:avLst/>
              <a:gdLst>
                <a:gd name="T0" fmla="*/ 22 w 179"/>
                <a:gd name="T1" fmla="*/ 79 h 179"/>
                <a:gd name="T2" fmla="*/ 101 w 179"/>
                <a:gd name="T3" fmla="*/ 157 h 179"/>
                <a:gd name="T4" fmla="*/ 179 w 179"/>
                <a:gd name="T5" fmla="*/ 157 h 179"/>
                <a:gd name="T6" fmla="*/ 22 w 179"/>
                <a:gd name="T7" fmla="*/ 0 h 179"/>
                <a:gd name="T8" fmla="*/ 22 w 179"/>
                <a:gd name="T9" fmla="*/ 79 h 179"/>
              </a:gdLst>
              <a:ahLst/>
              <a:cxnLst>
                <a:cxn ang="0">
                  <a:pos x="T0" y="T1"/>
                </a:cxn>
                <a:cxn ang="0">
                  <a:pos x="T2" y="T3"/>
                </a:cxn>
                <a:cxn ang="0">
                  <a:pos x="T4" y="T5"/>
                </a:cxn>
                <a:cxn ang="0">
                  <a:pos x="T6" y="T7"/>
                </a:cxn>
                <a:cxn ang="0">
                  <a:pos x="T8" y="T9"/>
                </a:cxn>
              </a:cxnLst>
              <a:rect l="0" t="0" r="r" b="b"/>
              <a:pathLst>
                <a:path w="179" h="179">
                  <a:moveTo>
                    <a:pt x="22" y="79"/>
                  </a:moveTo>
                  <a:cubicBezTo>
                    <a:pt x="101" y="157"/>
                    <a:pt x="101" y="157"/>
                    <a:pt x="101" y="157"/>
                  </a:cubicBezTo>
                  <a:cubicBezTo>
                    <a:pt x="122" y="179"/>
                    <a:pt x="158" y="179"/>
                    <a:pt x="179" y="157"/>
                  </a:cubicBezTo>
                  <a:cubicBezTo>
                    <a:pt x="22" y="0"/>
                    <a:pt x="22" y="0"/>
                    <a:pt x="22" y="0"/>
                  </a:cubicBezTo>
                  <a:cubicBezTo>
                    <a:pt x="0" y="22"/>
                    <a:pt x="0" y="57"/>
                    <a:pt x="22" y="79"/>
                  </a:cubicBezTo>
                  <a:close/>
                </a:path>
              </a:pathLst>
            </a:custGeom>
            <a:solidFill>
              <a:schemeClr val="accent2">
                <a:lumMod val="75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8" name="Freeform 6"/>
            <p:cNvSpPr>
              <a:spLocks/>
            </p:cNvSpPr>
            <p:nvPr/>
          </p:nvSpPr>
          <p:spPr bwMode="auto">
            <a:xfrm>
              <a:off x="9095308" y="3764847"/>
              <a:ext cx="1732066" cy="1738997"/>
            </a:xfrm>
            <a:custGeom>
              <a:avLst/>
              <a:gdLst>
                <a:gd name="T0" fmla="*/ 157 w 179"/>
                <a:gd name="T1" fmla="*/ 100 h 179"/>
                <a:gd name="T2" fmla="*/ 79 w 179"/>
                <a:gd name="T3" fmla="*/ 22 h 179"/>
                <a:gd name="T4" fmla="*/ 0 w 179"/>
                <a:gd name="T5" fmla="*/ 22 h 179"/>
                <a:gd name="T6" fmla="*/ 157 w 179"/>
                <a:gd name="T7" fmla="*/ 179 h 179"/>
                <a:gd name="T8" fmla="*/ 157 w 179"/>
                <a:gd name="T9" fmla="*/ 100 h 179"/>
              </a:gdLst>
              <a:ahLst/>
              <a:cxnLst>
                <a:cxn ang="0">
                  <a:pos x="T0" y="T1"/>
                </a:cxn>
                <a:cxn ang="0">
                  <a:pos x="T2" y="T3"/>
                </a:cxn>
                <a:cxn ang="0">
                  <a:pos x="T4" y="T5"/>
                </a:cxn>
                <a:cxn ang="0">
                  <a:pos x="T6" y="T7"/>
                </a:cxn>
                <a:cxn ang="0">
                  <a:pos x="T8" y="T9"/>
                </a:cxn>
              </a:cxnLst>
              <a:rect l="0" t="0" r="r" b="b"/>
              <a:pathLst>
                <a:path w="179" h="179">
                  <a:moveTo>
                    <a:pt x="157" y="100"/>
                  </a:moveTo>
                  <a:cubicBezTo>
                    <a:pt x="79" y="22"/>
                    <a:pt x="79" y="22"/>
                    <a:pt x="79" y="22"/>
                  </a:cubicBezTo>
                  <a:cubicBezTo>
                    <a:pt x="57" y="0"/>
                    <a:pt x="22" y="0"/>
                    <a:pt x="0" y="22"/>
                  </a:cubicBezTo>
                  <a:cubicBezTo>
                    <a:pt x="157" y="179"/>
                    <a:pt x="157" y="179"/>
                    <a:pt x="157" y="179"/>
                  </a:cubicBezTo>
                  <a:cubicBezTo>
                    <a:pt x="179" y="157"/>
                    <a:pt x="179" y="122"/>
                    <a:pt x="157" y="100"/>
                  </a:cubicBezTo>
                  <a:close/>
                </a:path>
              </a:pathLst>
            </a:custGeom>
            <a:solidFill>
              <a:schemeClr val="accent2">
                <a:lumMod val="50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1" name="Freeform 9"/>
            <p:cNvSpPr>
              <a:spLocks noEditPoints="1"/>
            </p:cNvSpPr>
            <p:nvPr/>
          </p:nvSpPr>
          <p:spPr bwMode="auto">
            <a:xfrm>
              <a:off x="10432465" y="1901146"/>
              <a:ext cx="651257" cy="1316370"/>
            </a:xfrm>
            <a:custGeom>
              <a:avLst/>
              <a:gdLst>
                <a:gd name="T0" fmla="*/ 65 w 67"/>
                <a:gd name="T1" fmla="*/ 0 h 135"/>
                <a:gd name="T2" fmla="*/ 1 w 67"/>
                <a:gd name="T3" fmla="*/ 0 h 135"/>
                <a:gd name="T4" fmla="*/ 0 w 67"/>
                <a:gd name="T5" fmla="*/ 2 h 135"/>
                <a:gd name="T6" fmla="*/ 0 w 67"/>
                <a:gd name="T7" fmla="*/ 28 h 135"/>
                <a:gd name="T8" fmla="*/ 0 w 67"/>
                <a:gd name="T9" fmla="*/ 30 h 135"/>
                <a:gd name="T10" fmla="*/ 0 w 67"/>
                <a:gd name="T11" fmla="*/ 134 h 135"/>
                <a:gd name="T12" fmla="*/ 1 w 67"/>
                <a:gd name="T13" fmla="*/ 135 h 135"/>
                <a:gd name="T14" fmla="*/ 65 w 67"/>
                <a:gd name="T15" fmla="*/ 135 h 135"/>
                <a:gd name="T16" fmla="*/ 67 w 67"/>
                <a:gd name="T17" fmla="*/ 134 h 135"/>
                <a:gd name="T18" fmla="*/ 67 w 67"/>
                <a:gd name="T19" fmla="*/ 30 h 135"/>
                <a:gd name="T20" fmla="*/ 67 w 67"/>
                <a:gd name="T21" fmla="*/ 28 h 135"/>
                <a:gd name="T22" fmla="*/ 67 w 67"/>
                <a:gd name="T23" fmla="*/ 2 h 135"/>
                <a:gd name="T24" fmla="*/ 65 w 67"/>
                <a:gd name="T25" fmla="*/ 0 h 135"/>
                <a:gd name="T26" fmla="*/ 8 w 67"/>
                <a:gd name="T27" fmla="*/ 21 h 135"/>
                <a:gd name="T28" fmla="*/ 8 w 67"/>
                <a:gd name="T29" fmla="*/ 14 h 135"/>
                <a:gd name="T30" fmla="*/ 9 w 67"/>
                <a:gd name="T31" fmla="*/ 13 h 135"/>
                <a:gd name="T32" fmla="*/ 57 w 67"/>
                <a:gd name="T33" fmla="*/ 13 h 135"/>
                <a:gd name="T34" fmla="*/ 59 w 67"/>
                <a:gd name="T35" fmla="*/ 14 h 135"/>
                <a:gd name="T36" fmla="*/ 59 w 67"/>
                <a:gd name="T37" fmla="*/ 21 h 135"/>
                <a:gd name="T38" fmla="*/ 57 w 67"/>
                <a:gd name="T39" fmla="*/ 23 h 135"/>
                <a:gd name="T40" fmla="*/ 9 w 67"/>
                <a:gd name="T41" fmla="*/ 23 h 135"/>
                <a:gd name="T42" fmla="*/ 8 w 67"/>
                <a:gd name="T43" fmla="*/ 21 h 135"/>
                <a:gd name="T44" fmla="*/ 53 w 67"/>
                <a:gd name="T45" fmla="*/ 64 h 135"/>
                <a:gd name="T46" fmla="*/ 49 w 67"/>
                <a:gd name="T47" fmla="*/ 59 h 135"/>
                <a:gd name="T48" fmla="*/ 53 w 67"/>
                <a:gd name="T49" fmla="*/ 55 h 135"/>
                <a:gd name="T50" fmla="*/ 58 w 67"/>
                <a:gd name="T51" fmla="*/ 59 h 135"/>
                <a:gd name="T52" fmla="*/ 53 w 67"/>
                <a:gd name="T53" fmla="*/ 64 h 135"/>
                <a:gd name="T54" fmla="*/ 53 w 67"/>
                <a:gd name="T55" fmla="*/ 49 h 135"/>
                <a:gd name="T56" fmla="*/ 47 w 67"/>
                <a:gd name="T57" fmla="*/ 43 h 135"/>
                <a:gd name="T58" fmla="*/ 53 w 67"/>
                <a:gd name="T59" fmla="*/ 37 h 135"/>
                <a:gd name="T60" fmla="*/ 60 w 67"/>
                <a:gd name="T61" fmla="*/ 43 h 135"/>
                <a:gd name="T62" fmla="*/ 53 w 67"/>
                <a:gd name="T6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135">
                  <a:moveTo>
                    <a:pt x="65" y="0"/>
                  </a:moveTo>
                  <a:cubicBezTo>
                    <a:pt x="1" y="0"/>
                    <a:pt x="1" y="0"/>
                    <a:pt x="1" y="0"/>
                  </a:cubicBezTo>
                  <a:cubicBezTo>
                    <a:pt x="0" y="0"/>
                    <a:pt x="0" y="1"/>
                    <a:pt x="0" y="2"/>
                  </a:cubicBezTo>
                  <a:cubicBezTo>
                    <a:pt x="0" y="28"/>
                    <a:pt x="0" y="28"/>
                    <a:pt x="0" y="28"/>
                  </a:cubicBezTo>
                  <a:cubicBezTo>
                    <a:pt x="0" y="30"/>
                    <a:pt x="0" y="30"/>
                    <a:pt x="0" y="30"/>
                  </a:cubicBezTo>
                  <a:cubicBezTo>
                    <a:pt x="0" y="134"/>
                    <a:pt x="0" y="134"/>
                    <a:pt x="0" y="134"/>
                  </a:cubicBezTo>
                  <a:cubicBezTo>
                    <a:pt x="0" y="135"/>
                    <a:pt x="0" y="135"/>
                    <a:pt x="1" y="135"/>
                  </a:cubicBezTo>
                  <a:cubicBezTo>
                    <a:pt x="65" y="135"/>
                    <a:pt x="65" y="135"/>
                    <a:pt x="65" y="135"/>
                  </a:cubicBezTo>
                  <a:cubicBezTo>
                    <a:pt x="66" y="135"/>
                    <a:pt x="67" y="135"/>
                    <a:pt x="67" y="134"/>
                  </a:cubicBezTo>
                  <a:cubicBezTo>
                    <a:pt x="67" y="30"/>
                    <a:pt x="67" y="30"/>
                    <a:pt x="67" y="30"/>
                  </a:cubicBezTo>
                  <a:cubicBezTo>
                    <a:pt x="67" y="28"/>
                    <a:pt x="67" y="28"/>
                    <a:pt x="67" y="28"/>
                  </a:cubicBezTo>
                  <a:cubicBezTo>
                    <a:pt x="67" y="2"/>
                    <a:pt x="67" y="2"/>
                    <a:pt x="67" y="2"/>
                  </a:cubicBezTo>
                  <a:cubicBezTo>
                    <a:pt x="67" y="1"/>
                    <a:pt x="66" y="0"/>
                    <a:pt x="65" y="0"/>
                  </a:cubicBezTo>
                  <a:close/>
                  <a:moveTo>
                    <a:pt x="8" y="21"/>
                  </a:moveTo>
                  <a:cubicBezTo>
                    <a:pt x="8" y="14"/>
                    <a:pt x="8" y="14"/>
                    <a:pt x="8" y="14"/>
                  </a:cubicBezTo>
                  <a:cubicBezTo>
                    <a:pt x="8" y="13"/>
                    <a:pt x="8" y="13"/>
                    <a:pt x="9" y="13"/>
                  </a:cubicBezTo>
                  <a:cubicBezTo>
                    <a:pt x="57" y="13"/>
                    <a:pt x="57" y="13"/>
                    <a:pt x="57" y="13"/>
                  </a:cubicBezTo>
                  <a:cubicBezTo>
                    <a:pt x="58" y="13"/>
                    <a:pt x="59" y="13"/>
                    <a:pt x="59" y="14"/>
                  </a:cubicBezTo>
                  <a:cubicBezTo>
                    <a:pt x="59" y="21"/>
                    <a:pt x="59" y="21"/>
                    <a:pt x="59" y="21"/>
                  </a:cubicBezTo>
                  <a:cubicBezTo>
                    <a:pt x="59" y="22"/>
                    <a:pt x="58" y="23"/>
                    <a:pt x="57" y="23"/>
                  </a:cubicBezTo>
                  <a:cubicBezTo>
                    <a:pt x="9" y="23"/>
                    <a:pt x="9" y="23"/>
                    <a:pt x="9" y="23"/>
                  </a:cubicBezTo>
                  <a:cubicBezTo>
                    <a:pt x="8" y="23"/>
                    <a:pt x="8" y="22"/>
                    <a:pt x="8" y="21"/>
                  </a:cubicBezTo>
                  <a:close/>
                  <a:moveTo>
                    <a:pt x="53" y="64"/>
                  </a:moveTo>
                  <a:cubicBezTo>
                    <a:pt x="51" y="64"/>
                    <a:pt x="49" y="62"/>
                    <a:pt x="49" y="59"/>
                  </a:cubicBezTo>
                  <a:cubicBezTo>
                    <a:pt x="49" y="57"/>
                    <a:pt x="51" y="55"/>
                    <a:pt x="53" y="55"/>
                  </a:cubicBezTo>
                  <a:cubicBezTo>
                    <a:pt x="56" y="55"/>
                    <a:pt x="58" y="57"/>
                    <a:pt x="58" y="59"/>
                  </a:cubicBezTo>
                  <a:cubicBezTo>
                    <a:pt x="58" y="62"/>
                    <a:pt x="56" y="64"/>
                    <a:pt x="53" y="64"/>
                  </a:cubicBezTo>
                  <a:close/>
                  <a:moveTo>
                    <a:pt x="53" y="49"/>
                  </a:moveTo>
                  <a:cubicBezTo>
                    <a:pt x="50" y="49"/>
                    <a:pt x="47" y="46"/>
                    <a:pt x="47" y="43"/>
                  </a:cubicBezTo>
                  <a:cubicBezTo>
                    <a:pt x="47" y="39"/>
                    <a:pt x="50" y="37"/>
                    <a:pt x="53" y="37"/>
                  </a:cubicBezTo>
                  <a:cubicBezTo>
                    <a:pt x="57" y="37"/>
                    <a:pt x="60" y="39"/>
                    <a:pt x="60" y="43"/>
                  </a:cubicBezTo>
                  <a:cubicBezTo>
                    <a:pt x="60" y="46"/>
                    <a:pt x="57" y="49"/>
                    <a:pt x="53" y="49"/>
                  </a:cubicBezTo>
                  <a:close/>
                </a:path>
              </a:pathLst>
            </a:custGeom>
            <a:solidFill>
              <a:schemeClr val="bg2">
                <a:lumMod val="75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2" name="Freeform 10"/>
            <p:cNvSpPr>
              <a:spLocks noEditPoints="1"/>
            </p:cNvSpPr>
            <p:nvPr/>
          </p:nvSpPr>
          <p:spPr bwMode="auto">
            <a:xfrm>
              <a:off x="7841294" y="1339954"/>
              <a:ext cx="2445675" cy="1877562"/>
            </a:xfrm>
            <a:custGeom>
              <a:avLst/>
              <a:gdLst>
                <a:gd name="T0" fmla="*/ 244 w 252"/>
                <a:gd name="T1" fmla="*/ 0 h 193"/>
                <a:gd name="T2" fmla="*/ 8 w 252"/>
                <a:gd name="T3" fmla="*/ 0 h 193"/>
                <a:gd name="T4" fmla="*/ 0 w 252"/>
                <a:gd name="T5" fmla="*/ 7 h 193"/>
                <a:gd name="T6" fmla="*/ 0 w 252"/>
                <a:gd name="T7" fmla="*/ 161 h 193"/>
                <a:gd name="T8" fmla="*/ 8 w 252"/>
                <a:gd name="T9" fmla="*/ 168 h 193"/>
                <a:gd name="T10" fmla="*/ 86 w 252"/>
                <a:gd name="T11" fmla="*/ 168 h 193"/>
                <a:gd name="T12" fmla="*/ 86 w 252"/>
                <a:gd name="T13" fmla="*/ 179 h 193"/>
                <a:gd name="T14" fmla="*/ 69 w 252"/>
                <a:gd name="T15" fmla="*/ 193 h 193"/>
                <a:gd name="T16" fmla="*/ 188 w 252"/>
                <a:gd name="T17" fmla="*/ 193 h 193"/>
                <a:gd name="T18" fmla="*/ 171 w 252"/>
                <a:gd name="T19" fmla="*/ 179 h 193"/>
                <a:gd name="T20" fmla="*/ 171 w 252"/>
                <a:gd name="T21" fmla="*/ 168 h 193"/>
                <a:gd name="T22" fmla="*/ 244 w 252"/>
                <a:gd name="T23" fmla="*/ 168 h 193"/>
                <a:gd name="T24" fmla="*/ 252 w 252"/>
                <a:gd name="T25" fmla="*/ 161 h 193"/>
                <a:gd name="T26" fmla="*/ 252 w 252"/>
                <a:gd name="T27" fmla="*/ 7 h 193"/>
                <a:gd name="T28" fmla="*/ 244 w 252"/>
                <a:gd name="T29" fmla="*/ 0 h 193"/>
                <a:gd name="T30" fmla="*/ 238 w 252"/>
                <a:gd name="T31" fmla="*/ 149 h 193"/>
                <a:gd name="T32" fmla="*/ 231 w 252"/>
                <a:gd name="T33" fmla="*/ 155 h 193"/>
                <a:gd name="T34" fmla="*/ 22 w 252"/>
                <a:gd name="T35" fmla="*/ 155 h 193"/>
                <a:gd name="T36" fmla="*/ 15 w 252"/>
                <a:gd name="T37" fmla="*/ 149 h 193"/>
                <a:gd name="T38" fmla="*/ 15 w 252"/>
                <a:gd name="T39" fmla="*/ 19 h 193"/>
                <a:gd name="T40" fmla="*/ 22 w 252"/>
                <a:gd name="T41" fmla="*/ 13 h 193"/>
                <a:gd name="T42" fmla="*/ 231 w 252"/>
                <a:gd name="T43" fmla="*/ 13 h 193"/>
                <a:gd name="T44" fmla="*/ 238 w 252"/>
                <a:gd name="T45" fmla="*/ 19 h 193"/>
                <a:gd name="T46" fmla="*/ 238 w 252"/>
                <a:gd name="T47" fmla="*/ 149 h 193"/>
                <a:gd name="T48" fmla="*/ 238 w 252"/>
                <a:gd name="T49" fmla="*/ 14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2" h="193">
                  <a:moveTo>
                    <a:pt x="244" y="0"/>
                  </a:moveTo>
                  <a:cubicBezTo>
                    <a:pt x="8" y="0"/>
                    <a:pt x="8" y="0"/>
                    <a:pt x="8" y="0"/>
                  </a:cubicBezTo>
                  <a:cubicBezTo>
                    <a:pt x="4" y="0"/>
                    <a:pt x="0" y="3"/>
                    <a:pt x="0" y="7"/>
                  </a:cubicBezTo>
                  <a:cubicBezTo>
                    <a:pt x="0" y="161"/>
                    <a:pt x="0" y="161"/>
                    <a:pt x="0" y="161"/>
                  </a:cubicBezTo>
                  <a:cubicBezTo>
                    <a:pt x="0" y="165"/>
                    <a:pt x="4" y="168"/>
                    <a:pt x="8" y="168"/>
                  </a:cubicBezTo>
                  <a:cubicBezTo>
                    <a:pt x="86" y="168"/>
                    <a:pt x="86" y="168"/>
                    <a:pt x="86" y="168"/>
                  </a:cubicBezTo>
                  <a:cubicBezTo>
                    <a:pt x="86" y="179"/>
                    <a:pt x="86" y="179"/>
                    <a:pt x="86" y="179"/>
                  </a:cubicBezTo>
                  <a:cubicBezTo>
                    <a:pt x="69" y="193"/>
                    <a:pt x="69" y="193"/>
                    <a:pt x="69" y="193"/>
                  </a:cubicBezTo>
                  <a:cubicBezTo>
                    <a:pt x="188" y="193"/>
                    <a:pt x="188" y="193"/>
                    <a:pt x="188" y="193"/>
                  </a:cubicBezTo>
                  <a:cubicBezTo>
                    <a:pt x="171" y="179"/>
                    <a:pt x="171" y="179"/>
                    <a:pt x="171" y="179"/>
                  </a:cubicBezTo>
                  <a:cubicBezTo>
                    <a:pt x="171" y="168"/>
                    <a:pt x="171" y="168"/>
                    <a:pt x="171" y="168"/>
                  </a:cubicBezTo>
                  <a:cubicBezTo>
                    <a:pt x="244" y="168"/>
                    <a:pt x="244" y="168"/>
                    <a:pt x="244" y="168"/>
                  </a:cubicBezTo>
                  <a:cubicBezTo>
                    <a:pt x="249" y="168"/>
                    <a:pt x="252" y="165"/>
                    <a:pt x="252" y="161"/>
                  </a:cubicBezTo>
                  <a:cubicBezTo>
                    <a:pt x="252" y="7"/>
                    <a:pt x="252" y="7"/>
                    <a:pt x="252" y="7"/>
                  </a:cubicBezTo>
                  <a:cubicBezTo>
                    <a:pt x="252" y="3"/>
                    <a:pt x="249" y="0"/>
                    <a:pt x="244" y="0"/>
                  </a:cubicBezTo>
                  <a:close/>
                  <a:moveTo>
                    <a:pt x="238" y="149"/>
                  </a:moveTo>
                  <a:cubicBezTo>
                    <a:pt x="238" y="153"/>
                    <a:pt x="235" y="155"/>
                    <a:pt x="231" y="155"/>
                  </a:cubicBezTo>
                  <a:cubicBezTo>
                    <a:pt x="22" y="155"/>
                    <a:pt x="22" y="155"/>
                    <a:pt x="22" y="155"/>
                  </a:cubicBezTo>
                  <a:cubicBezTo>
                    <a:pt x="18" y="155"/>
                    <a:pt x="15" y="153"/>
                    <a:pt x="15" y="149"/>
                  </a:cubicBezTo>
                  <a:cubicBezTo>
                    <a:pt x="15" y="19"/>
                    <a:pt x="15" y="19"/>
                    <a:pt x="15" y="19"/>
                  </a:cubicBezTo>
                  <a:cubicBezTo>
                    <a:pt x="15" y="15"/>
                    <a:pt x="18" y="13"/>
                    <a:pt x="22" y="13"/>
                  </a:cubicBezTo>
                  <a:cubicBezTo>
                    <a:pt x="231" y="13"/>
                    <a:pt x="231" y="13"/>
                    <a:pt x="231" y="13"/>
                  </a:cubicBezTo>
                  <a:cubicBezTo>
                    <a:pt x="235" y="13"/>
                    <a:pt x="238" y="15"/>
                    <a:pt x="238" y="19"/>
                  </a:cubicBezTo>
                  <a:cubicBezTo>
                    <a:pt x="238" y="149"/>
                    <a:pt x="238" y="149"/>
                    <a:pt x="238" y="149"/>
                  </a:cubicBezTo>
                  <a:cubicBezTo>
                    <a:pt x="238" y="149"/>
                    <a:pt x="238" y="149"/>
                    <a:pt x="238" y="149"/>
                  </a:cubicBezTo>
                  <a:close/>
                </a:path>
              </a:pathLst>
            </a:custGeom>
            <a:solidFill>
              <a:schemeClr val="bg2">
                <a:lumMod val="75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5" name="Freeform 13"/>
            <p:cNvSpPr>
              <a:spLocks/>
            </p:cNvSpPr>
            <p:nvPr/>
          </p:nvSpPr>
          <p:spPr bwMode="auto">
            <a:xfrm>
              <a:off x="10404748" y="5285603"/>
              <a:ext cx="1441079" cy="1434153"/>
            </a:xfrm>
            <a:custGeom>
              <a:avLst/>
              <a:gdLst>
                <a:gd name="T0" fmla="*/ 208 w 208"/>
                <a:gd name="T1" fmla="*/ 97 h 207"/>
                <a:gd name="T2" fmla="*/ 96 w 208"/>
                <a:gd name="T3" fmla="*/ 207 h 207"/>
                <a:gd name="T4" fmla="*/ 0 w 208"/>
                <a:gd name="T5" fmla="*/ 112 h 207"/>
                <a:gd name="T6" fmla="*/ 112 w 208"/>
                <a:gd name="T7" fmla="*/ 0 h 207"/>
                <a:gd name="T8" fmla="*/ 208 w 208"/>
                <a:gd name="T9" fmla="*/ 97 h 207"/>
              </a:gdLst>
              <a:ahLst/>
              <a:cxnLst>
                <a:cxn ang="0">
                  <a:pos x="T0" y="T1"/>
                </a:cxn>
                <a:cxn ang="0">
                  <a:pos x="T2" y="T3"/>
                </a:cxn>
                <a:cxn ang="0">
                  <a:pos x="T4" y="T5"/>
                </a:cxn>
                <a:cxn ang="0">
                  <a:pos x="T6" y="T7"/>
                </a:cxn>
                <a:cxn ang="0">
                  <a:pos x="T8" y="T9"/>
                </a:cxn>
              </a:cxnLst>
              <a:rect l="0" t="0" r="r" b="b"/>
              <a:pathLst>
                <a:path w="208" h="207">
                  <a:moveTo>
                    <a:pt x="208" y="97"/>
                  </a:moveTo>
                  <a:lnTo>
                    <a:pt x="96" y="207"/>
                  </a:lnTo>
                  <a:lnTo>
                    <a:pt x="0" y="112"/>
                  </a:lnTo>
                  <a:lnTo>
                    <a:pt x="112" y="0"/>
                  </a:lnTo>
                  <a:lnTo>
                    <a:pt x="208" y="97"/>
                  </a:lnTo>
                  <a:close/>
                </a:path>
              </a:pathLst>
            </a:custGeom>
            <a:solidFill>
              <a:srgbClr val="C1E00A"/>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6" name="Freeform 14"/>
            <p:cNvSpPr>
              <a:spLocks/>
            </p:cNvSpPr>
            <p:nvPr/>
          </p:nvSpPr>
          <p:spPr bwMode="auto">
            <a:xfrm>
              <a:off x="9150734" y="4291395"/>
              <a:ext cx="1919127" cy="1669714"/>
            </a:xfrm>
            <a:custGeom>
              <a:avLst/>
              <a:gdLst>
                <a:gd name="T0" fmla="*/ 111 w 198"/>
                <a:gd name="T1" fmla="*/ 5 h 172"/>
                <a:gd name="T2" fmla="*/ 95 w 198"/>
                <a:gd name="T3" fmla="*/ 5 h 172"/>
                <a:gd name="T4" fmla="*/ 93 w 198"/>
                <a:gd name="T5" fmla="*/ 17 h 172"/>
                <a:gd name="T6" fmla="*/ 82 w 198"/>
                <a:gd name="T7" fmla="*/ 5 h 172"/>
                <a:gd name="T8" fmla="*/ 66 w 198"/>
                <a:gd name="T9" fmla="*/ 5 h 172"/>
                <a:gd name="T10" fmla="*/ 66 w 198"/>
                <a:gd name="T11" fmla="*/ 21 h 172"/>
                <a:gd name="T12" fmla="*/ 66 w 198"/>
                <a:gd name="T13" fmla="*/ 21 h 172"/>
                <a:gd name="T14" fmla="*/ 66 w 198"/>
                <a:gd name="T15" fmla="*/ 21 h 172"/>
                <a:gd name="T16" fmla="*/ 66 w 198"/>
                <a:gd name="T17" fmla="*/ 21 h 172"/>
                <a:gd name="T18" fmla="*/ 51 w 198"/>
                <a:gd name="T19" fmla="*/ 5 h 172"/>
                <a:gd name="T20" fmla="*/ 35 w 198"/>
                <a:gd name="T21" fmla="*/ 5 h 172"/>
                <a:gd name="T22" fmla="*/ 36 w 198"/>
                <a:gd name="T23" fmla="*/ 21 h 172"/>
                <a:gd name="T24" fmla="*/ 35 w 198"/>
                <a:gd name="T25" fmla="*/ 20 h 172"/>
                <a:gd name="T26" fmla="*/ 35 w 198"/>
                <a:gd name="T27" fmla="*/ 20 h 172"/>
                <a:gd name="T28" fmla="*/ 23 w 198"/>
                <a:gd name="T29" fmla="*/ 8 h 172"/>
                <a:gd name="T30" fmla="*/ 5 w 198"/>
                <a:gd name="T31" fmla="*/ 7 h 172"/>
                <a:gd name="T32" fmla="*/ 6 w 198"/>
                <a:gd name="T33" fmla="*/ 25 h 172"/>
                <a:gd name="T34" fmla="*/ 63 w 198"/>
                <a:gd name="T35" fmla="*/ 82 h 172"/>
                <a:gd name="T36" fmla="*/ 48 w 198"/>
                <a:gd name="T37" fmla="*/ 84 h 172"/>
                <a:gd name="T38" fmla="*/ 49 w 198"/>
                <a:gd name="T39" fmla="*/ 102 h 172"/>
                <a:gd name="T40" fmla="*/ 75 w 198"/>
                <a:gd name="T41" fmla="*/ 127 h 172"/>
                <a:gd name="T42" fmla="*/ 101 w 198"/>
                <a:gd name="T43" fmla="*/ 154 h 172"/>
                <a:gd name="T44" fmla="*/ 126 w 198"/>
                <a:gd name="T45" fmla="*/ 154 h 172"/>
                <a:gd name="T46" fmla="*/ 144 w 198"/>
                <a:gd name="T47" fmla="*/ 172 h 172"/>
                <a:gd name="T48" fmla="*/ 198 w 198"/>
                <a:gd name="T49" fmla="*/ 117 h 172"/>
                <a:gd name="T50" fmla="*/ 180 w 198"/>
                <a:gd name="T51" fmla="*/ 99 h 172"/>
                <a:gd name="T52" fmla="*/ 180 w 198"/>
                <a:gd name="T53" fmla="*/ 75 h 172"/>
                <a:gd name="T54" fmla="*/ 144 w 198"/>
                <a:gd name="T55" fmla="*/ 38 h 172"/>
                <a:gd name="T56" fmla="*/ 144 w 198"/>
                <a:gd name="T57" fmla="*/ 38 h 172"/>
                <a:gd name="T58" fmla="*/ 111 w 198"/>
                <a:gd name="T59" fmla="*/ 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8" h="172">
                  <a:moveTo>
                    <a:pt x="111" y="5"/>
                  </a:moveTo>
                  <a:cubicBezTo>
                    <a:pt x="106" y="1"/>
                    <a:pt x="99" y="0"/>
                    <a:pt x="95" y="5"/>
                  </a:cubicBezTo>
                  <a:cubicBezTo>
                    <a:pt x="92" y="8"/>
                    <a:pt x="91" y="13"/>
                    <a:pt x="93" y="17"/>
                  </a:cubicBezTo>
                  <a:cubicBezTo>
                    <a:pt x="82" y="5"/>
                    <a:pt x="82" y="5"/>
                    <a:pt x="82" y="5"/>
                  </a:cubicBezTo>
                  <a:cubicBezTo>
                    <a:pt x="77" y="1"/>
                    <a:pt x="70" y="0"/>
                    <a:pt x="66" y="5"/>
                  </a:cubicBezTo>
                  <a:cubicBezTo>
                    <a:pt x="61" y="9"/>
                    <a:pt x="62" y="16"/>
                    <a:pt x="66" y="21"/>
                  </a:cubicBezTo>
                  <a:cubicBezTo>
                    <a:pt x="66" y="21"/>
                    <a:pt x="66" y="21"/>
                    <a:pt x="66" y="21"/>
                  </a:cubicBezTo>
                  <a:cubicBezTo>
                    <a:pt x="66" y="21"/>
                    <a:pt x="66" y="21"/>
                    <a:pt x="66" y="21"/>
                  </a:cubicBezTo>
                  <a:cubicBezTo>
                    <a:pt x="66" y="21"/>
                    <a:pt x="66" y="21"/>
                    <a:pt x="66" y="21"/>
                  </a:cubicBezTo>
                  <a:cubicBezTo>
                    <a:pt x="51" y="5"/>
                    <a:pt x="51" y="5"/>
                    <a:pt x="51" y="5"/>
                  </a:cubicBezTo>
                  <a:cubicBezTo>
                    <a:pt x="46" y="1"/>
                    <a:pt x="39" y="0"/>
                    <a:pt x="35" y="5"/>
                  </a:cubicBezTo>
                  <a:cubicBezTo>
                    <a:pt x="31" y="9"/>
                    <a:pt x="31" y="16"/>
                    <a:pt x="36" y="21"/>
                  </a:cubicBezTo>
                  <a:cubicBezTo>
                    <a:pt x="35" y="20"/>
                    <a:pt x="35" y="20"/>
                    <a:pt x="35" y="20"/>
                  </a:cubicBezTo>
                  <a:cubicBezTo>
                    <a:pt x="35" y="20"/>
                    <a:pt x="35" y="20"/>
                    <a:pt x="35" y="20"/>
                  </a:cubicBezTo>
                  <a:cubicBezTo>
                    <a:pt x="23" y="8"/>
                    <a:pt x="23" y="8"/>
                    <a:pt x="23" y="8"/>
                  </a:cubicBezTo>
                  <a:cubicBezTo>
                    <a:pt x="18" y="3"/>
                    <a:pt x="10" y="3"/>
                    <a:pt x="5" y="7"/>
                  </a:cubicBezTo>
                  <a:cubicBezTo>
                    <a:pt x="0" y="12"/>
                    <a:pt x="1" y="20"/>
                    <a:pt x="6" y="25"/>
                  </a:cubicBezTo>
                  <a:cubicBezTo>
                    <a:pt x="63" y="82"/>
                    <a:pt x="63" y="82"/>
                    <a:pt x="63" y="82"/>
                  </a:cubicBezTo>
                  <a:cubicBezTo>
                    <a:pt x="58" y="80"/>
                    <a:pt x="52" y="80"/>
                    <a:pt x="48" y="84"/>
                  </a:cubicBezTo>
                  <a:cubicBezTo>
                    <a:pt x="43" y="89"/>
                    <a:pt x="44" y="97"/>
                    <a:pt x="49" y="102"/>
                  </a:cubicBezTo>
                  <a:cubicBezTo>
                    <a:pt x="75" y="127"/>
                    <a:pt x="75" y="127"/>
                    <a:pt x="75" y="127"/>
                  </a:cubicBezTo>
                  <a:cubicBezTo>
                    <a:pt x="101" y="154"/>
                    <a:pt x="101" y="154"/>
                    <a:pt x="101" y="154"/>
                  </a:cubicBezTo>
                  <a:cubicBezTo>
                    <a:pt x="108" y="161"/>
                    <a:pt x="119" y="161"/>
                    <a:pt x="126" y="154"/>
                  </a:cubicBezTo>
                  <a:cubicBezTo>
                    <a:pt x="144" y="172"/>
                    <a:pt x="144" y="172"/>
                    <a:pt x="144" y="172"/>
                  </a:cubicBezTo>
                  <a:cubicBezTo>
                    <a:pt x="198" y="117"/>
                    <a:pt x="198" y="117"/>
                    <a:pt x="198" y="117"/>
                  </a:cubicBezTo>
                  <a:cubicBezTo>
                    <a:pt x="180" y="99"/>
                    <a:pt x="180" y="99"/>
                    <a:pt x="180" y="99"/>
                  </a:cubicBezTo>
                  <a:cubicBezTo>
                    <a:pt x="187" y="92"/>
                    <a:pt x="187" y="81"/>
                    <a:pt x="180" y="75"/>
                  </a:cubicBezTo>
                  <a:cubicBezTo>
                    <a:pt x="144" y="38"/>
                    <a:pt x="144" y="38"/>
                    <a:pt x="144" y="38"/>
                  </a:cubicBezTo>
                  <a:cubicBezTo>
                    <a:pt x="144" y="38"/>
                    <a:pt x="144" y="38"/>
                    <a:pt x="144" y="38"/>
                  </a:cubicBezTo>
                  <a:lnTo>
                    <a:pt x="111" y="5"/>
                  </a:lnTo>
                  <a:close/>
                </a:path>
              </a:pathLst>
            </a:custGeom>
            <a:solidFill>
              <a:srgbClr val="F5BF92"/>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7" name="Freeform 15"/>
            <p:cNvSpPr>
              <a:spLocks/>
            </p:cNvSpPr>
            <p:nvPr/>
          </p:nvSpPr>
          <p:spPr bwMode="auto">
            <a:xfrm>
              <a:off x="8672686" y="2954242"/>
              <a:ext cx="2854445" cy="1053096"/>
            </a:xfrm>
            <a:custGeom>
              <a:avLst/>
              <a:gdLst>
                <a:gd name="T0" fmla="*/ 40 w 294"/>
                <a:gd name="T1" fmla="*/ 109 h 109"/>
                <a:gd name="T2" fmla="*/ 7 w 294"/>
                <a:gd name="T3" fmla="*/ 77 h 109"/>
                <a:gd name="T4" fmla="*/ 0 w 294"/>
                <a:gd name="T5" fmla="*/ 60 h 109"/>
                <a:gd name="T6" fmla="*/ 7 w 294"/>
                <a:gd name="T7" fmla="*/ 43 h 109"/>
                <a:gd name="T8" fmla="*/ 24 w 294"/>
                <a:gd name="T9" fmla="*/ 36 h 109"/>
                <a:gd name="T10" fmla="*/ 271 w 294"/>
                <a:gd name="T11" fmla="*/ 36 h 109"/>
                <a:gd name="T12" fmla="*/ 284 w 294"/>
                <a:gd name="T13" fmla="*/ 23 h 109"/>
                <a:gd name="T14" fmla="*/ 271 w 294"/>
                <a:gd name="T15" fmla="*/ 10 h 109"/>
                <a:gd name="T16" fmla="*/ 248 w 294"/>
                <a:gd name="T17" fmla="*/ 10 h 109"/>
                <a:gd name="T18" fmla="*/ 248 w 294"/>
                <a:gd name="T19" fmla="*/ 0 h 109"/>
                <a:gd name="T20" fmla="*/ 271 w 294"/>
                <a:gd name="T21" fmla="*/ 0 h 109"/>
                <a:gd name="T22" fmla="*/ 294 w 294"/>
                <a:gd name="T23" fmla="*/ 23 h 109"/>
                <a:gd name="T24" fmla="*/ 271 w 294"/>
                <a:gd name="T25" fmla="*/ 45 h 109"/>
                <a:gd name="T26" fmla="*/ 24 w 294"/>
                <a:gd name="T27" fmla="*/ 45 h 109"/>
                <a:gd name="T28" fmla="*/ 14 w 294"/>
                <a:gd name="T29" fmla="*/ 50 h 109"/>
                <a:gd name="T30" fmla="*/ 10 w 294"/>
                <a:gd name="T31" fmla="*/ 60 h 109"/>
                <a:gd name="T32" fmla="*/ 14 w 294"/>
                <a:gd name="T33" fmla="*/ 70 h 109"/>
                <a:gd name="T34" fmla="*/ 14 w 294"/>
                <a:gd name="T35" fmla="*/ 70 h 109"/>
                <a:gd name="T36" fmla="*/ 47 w 294"/>
                <a:gd name="T37" fmla="*/ 102 h 109"/>
                <a:gd name="T38" fmla="*/ 40 w 294"/>
                <a:gd name="T3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 h="109">
                  <a:moveTo>
                    <a:pt x="40" y="109"/>
                  </a:moveTo>
                  <a:cubicBezTo>
                    <a:pt x="7" y="77"/>
                    <a:pt x="7" y="77"/>
                    <a:pt x="7" y="77"/>
                  </a:cubicBezTo>
                  <a:cubicBezTo>
                    <a:pt x="3" y="72"/>
                    <a:pt x="0" y="66"/>
                    <a:pt x="0" y="60"/>
                  </a:cubicBezTo>
                  <a:cubicBezTo>
                    <a:pt x="0" y="54"/>
                    <a:pt x="3" y="48"/>
                    <a:pt x="7" y="43"/>
                  </a:cubicBezTo>
                  <a:cubicBezTo>
                    <a:pt x="12" y="39"/>
                    <a:pt x="18" y="36"/>
                    <a:pt x="24" y="36"/>
                  </a:cubicBezTo>
                  <a:cubicBezTo>
                    <a:pt x="271" y="36"/>
                    <a:pt x="271" y="36"/>
                    <a:pt x="271" y="36"/>
                  </a:cubicBezTo>
                  <a:cubicBezTo>
                    <a:pt x="279" y="36"/>
                    <a:pt x="284" y="30"/>
                    <a:pt x="284" y="23"/>
                  </a:cubicBezTo>
                  <a:cubicBezTo>
                    <a:pt x="284" y="16"/>
                    <a:pt x="279" y="10"/>
                    <a:pt x="271" y="10"/>
                  </a:cubicBezTo>
                  <a:cubicBezTo>
                    <a:pt x="248" y="10"/>
                    <a:pt x="248" y="10"/>
                    <a:pt x="248" y="10"/>
                  </a:cubicBezTo>
                  <a:cubicBezTo>
                    <a:pt x="248" y="0"/>
                    <a:pt x="248" y="0"/>
                    <a:pt x="248" y="0"/>
                  </a:cubicBezTo>
                  <a:cubicBezTo>
                    <a:pt x="271" y="0"/>
                    <a:pt x="271" y="0"/>
                    <a:pt x="271" y="0"/>
                  </a:cubicBezTo>
                  <a:cubicBezTo>
                    <a:pt x="284" y="0"/>
                    <a:pt x="294" y="11"/>
                    <a:pt x="294" y="23"/>
                  </a:cubicBezTo>
                  <a:cubicBezTo>
                    <a:pt x="294" y="35"/>
                    <a:pt x="284" y="45"/>
                    <a:pt x="271" y="45"/>
                  </a:cubicBezTo>
                  <a:cubicBezTo>
                    <a:pt x="24" y="45"/>
                    <a:pt x="24" y="45"/>
                    <a:pt x="24" y="45"/>
                  </a:cubicBezTo>
                  <a:cubicBezTo>
                    <a:pt x="20" y="46"/>
                    <a:pt x="17" y="47"/>
                    <a:pt x="14" y="50"/>
                  </a:cubicBezTo>
                  <a:cubicBezTo>
                    <a:pt x="11" y="52"/>
                    <a:pt x="10" y="56"/>
                    <a:pt x="10" y="60"/>
                  </a:cubicBezTo>
                  <a:cubicBezTo>
                    <a:pt x="10" y="64"/>
                    <a:pt x="11" y="67"/>
                    <a:pt x="14" y="70"/>
                  </a:cubicBezTo>
                  <a:cubicBezTo>
                    <a:pt x="14" y="70"/>
                    <a:pt x="14" y="70"/>
                    <a:pt x="14" y="70"/>
                  </a:cubicBezTo>
                  <a:cubicBezTo>
                    <a:pt x="47" y="102"/>
                    <a:pt x="47" y="102"/>
                    <a:pt x="47" y="102"/>
                  </a:cubicBezTo>
                  <a:lnTo>
                    <a:pt x="40" y="109"/>
                  </a:lnTo>
                  <a:close/>
                </a:path>
              </a:pathLst>
            </a:custGeom>
            <a:solidFill>
              <a:schemeClr val="accent2">
                <a:lumMod val="50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8" name="Freeform 16"/>
            <p:cNvSpPr>
              <a:spLocks/>
            </p:cNvSpPr>
            <p:nvPr/>
          </p:nvSpPr>
          <p:spPr bwMode="auto">
            <a:xfrm>
              <a:off x="9365513" y="2192133"/>
              <a:ext cx="374126" cy="374126"/>
            </a:xfrm>
            <a:custGeom>
              <a:avLst/>
              <a:gdLst>
                <a:gd name="T0" fmla="*/ 82 w 82"/>
                <a:gd name="T1" fmla="*/ 65 h 82"/>
                <a:gd name="T2" fmla="*/ 57 w 82"/>
                <a:gd name="T3" fmla="*/ 41 h 82"/>
                <a:gd name="T4" fmla="*/ 74 w 82"/>
                <a:gd name="T5" fmla="*/ 24 h 82"/>
                <a:gd name="T6" fmla="*/ 0 w 82"/>
                <a:gd name="T7" fmla="*/ 0 h 82"/>
                <a:gd name="T8" fmla="*/ 25 w 82"/>
                <a:gd name="T9" fmla="*/ 73 h 82"/>
                <a:gd name="T10" fmla="*/ 42 w 82"/>
                <a:gd name="T11" fmla="*/ 56 h 82"/>
                <a:gd name="T12" fmla="*/ 66 w 82"/>
                <a:gd name="T13" fmla="*/ 82 h 82"/>
                <a:gd name="T14" fmla="*/ 82 w 82"/>
                <a:gd name="T15" fmla="*/ 6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2">
                  <a:moveTo>
                    <a:pt x="82" y="65"/>
                  </a:moveTo>
                  <a:lnTo>
                    <a:pt x="57" y="41"/>
                  </a:lnTo>
                  <a:lnTo>
                    <a:pt x="74" y="24"/>
                  </a:lnTo>
                  <a:lnTo>
                    <a:pt x="0" y="0"/>
                  </a:lnTo>
                  <a:lnTo>
                    <a:pt x="25" y="73"/>
                  </a:lnTo>
                  <a:lnTo>
                    <a:pt x="42" y="56"/>
                  </a:lnTo>
                  <a:lnTo>
                    <a:pt x="66" y="82"/>
                  </a:lnTo>
                  <a:lnTo>
                    <a:pt x="82" y="65"/>
                  </a:lnTo>
                  <a:close/>
                </a:path>
              </a:pathLst>
            </a:custGeom>
            <a:solidFill>
              <a:schemeClr val="tx1">
                <a:lumMod val="90000"/>
                <a:lumOff val="10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grpSp>
    </p:spTree>
    <p:extLst>
      <p:ext uri="{BB962C8B-B14F-4D97-AF65-F5344CB8AC3E}">
        <p14:creationId xmlns:p14="http://schemas.microsoft.com/office/powerpoint/2010/main" val="792452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Developer Program</a:t>
            </a:r>
          </a:p>
        </p:txBody>
      </p:sp>
      <p:sp>
        <p:nvSpPr>
          <p:cNvPr id="7" name="Content Placeholder 6"/>
          <p:cNvSpPr>
            <a:spLocks noGrp="1"/>
          </p:cNvSpPr>
          <p:nvPr>
            <p:ph type="body" sz="quarter" idx="4294967295"/>
          </p:nvPr>
        </p:nvSpPr>
        <p:spPr>
          <a:xfrm>
            <a:off x="0" y="5197475"/>
            <a:ext cx="12192000" cy="615950"/>
          </a:xfrm>
          <a:prstGeom prst="rect">
            <a:avLst/>
          </a:prstGeom>
        </p:spPr>
        <p:txBody>
          <a:bodyPr/>
          <a:lstStyle/>
          <a:p>
            <a:pPr marL="0" indent="0" algn="ctr">
              <a:buNone/>
            </a:pPr>
            <a:r>
              <a:rPr lang="en-US" sz="3137" dirty="0">
                <a:hlinkClick r:id="rId3"/>
              </a:rPr>
              <a:t>http://dev.office.com/devprogram</a:t>
            </a:r>
            <a:r>
              <a:rPr lang="en-US" sz="3137" dirty="0"/>
              <a:t> </a:t>
            </a:r>
          </a:p>
        </p:txBody>
      </p:sp>
      <p:grpSp>
        <p:nvGrpSpPr>
          <p:cNvPr id="83" name="Group 82"/>
          <p:cNvGrpSpPr/>
          <p:nvPr/>
        </p:nvGrpSpPr>
        <p:grpSpPr>
          <a:xfrm>
            <a:off x="4693071" y="3204681"/>
            <a:ext cx="3053448" cy="3742884"/>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grpSp>
      <p:grpSp>
        <p:nvGrpSpPr>
          <p:cNvPr id="294" name="Group 293"/>
          <p:cNvGrpSpPr/>
          <p:nvPr/>
        </p:nvGrpSpPr>
        <p:grpSpPr>
          <a:xfrm>
            <a:off x="579438" y="2328695"/>
            <a:ext cx="2290317" cy="1899930"/>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E-mail </a:t>
              </a:r>
              <a:b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b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404224" y="2351088"/>
            <a:ext cx="1610489" cy="2181149"/>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6" name="TextBox 1125"/>
              <p:cNvSpPr txBox="1"/>
              <p:nvPr/>
            </p:nvSpPr>
            <p:spPr>
              <a:xfrm>
                <a:off x="3534023" y="2405361"/>
                <a:ext cx="1223320" cy="489365"/>
              </a:xfrm>
              <a:prstGeom prst="rect">
                <a:avLst/>
              </a:prstGeom>
              <a:noFill/>
            </p:spPr>
            <p:txBody>
              <a:bodyPr wrap="square" lIns="0" tIns="146304" rIns="0" bIns="146304" rtlCol="0" anchor="ctr" anchorCtr="0">
                <a:sp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grpSp>
      </p:grpSp>
      <p:grpSp>
        <p:nvGrpSpPr>
          <p:cNvPr id="302" name="Group 301"/>
          <p:cNvGrpSpPr/>
          <p:nvPr/>
        </p:nvGrpSpPr>
        <p:grpSpPr>
          <a:xfrm>
            <a:off x="5549182" y="2281789"/>
            <a:ext cx="1610489" cy="1946836"/>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Free </a:t>
              </a:r>
              <a:b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b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694139" y="2281637"/>
            <a:ext cx="1745006" cy="1946989"/>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Free </a:t>
              </a:r>
              <a:b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b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973615" y="2284413"/>
            <a:ext cx="1610489" cy="1793351"/>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grpSp>
      </p:grpSp>
    </p:spTree>
    <p:extLst>
      <p:ext uri="{BB962C8B-B14F-4D97-AF65-F5344CB8AC3E}">
        <p14:creationId xmlns:p14="http://schemas.microsoft.com/office/powerpoint/2010/main" val="2151919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221187" y="1498983"/>
            <a:ext cx="3644838" cy="332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167" name="AutoShape 151"/>
          <p:cNvSpPr>
            <a:spLocks noChangeAspect="1" noChangeArrowheads="1" noTextEdit="1"/>
          </p:cNvSpPr>
          <p:nvPr/>
        </p:nvSpPr>
        <p:spPr bwMode="auto">
          <a:xfrm>
            <a:off x="8210294" y="4919716"/>
            <a:ext cx="3655732" cy="153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182" name="AutoShape 167"/>
          <p:cNvSpPr>
            <a:spLocks noChangeAspect="1" noChangeArrowheads="1" noTextEdit="1"/>
          </p:cNvSpPr>
          <p:nvPr/>
        </p:nvSpPr>
        <p:spPr bwMode="auto">
          <a:xfrm>
            <a:off x="6316284" y="4919716"/>
            <a:ext cx="1699472" cy="153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191" name="AutoShape 177"/>
          <p:cNvSpPr>
            <a:spLocks noChangeAspect="1" noChangeArrowheads="1" noTextEdit="1"/>
          </p:cNvSpPr>
          <p:nvPr/>
        </p:nvSpPr>
        <p:spPr bwMode="auto">
          <a:xfrm>
            <a:off x="4400487" y="4919716"/>
            <a:ext cx="1710366" cy="153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231" name="AutoShape 219"/>
          <p:cNvSpPr>
            <a:spLocks noChangeAspect="1" noChangeArrowheads="1" noTextEdit="1"/>
          </p:cNvSpPr>
          <p:nvPr/>
        </p:nvSpPr>
        <p:spPr bwMode="auto">
          <a:xfrm>
            <a:off x="2484692" y="3240475"/>
            <a:ext cx="1710367" cy="153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268" name="AutoShape 257"/>
          <p:cNvSpPr>
            <a:spLocks noChangeAspect="1" noChangeArrowheads="1" noTextEdit="1"/>
          </p:cNvSpPr>
          <p:nvPr/>
        </p:nvSpPr>
        <p:spPr bwMode="auto">
          <a:xfrm>
            <a:off x="581346" y="3240475"/>
            <a:ext cx="1697915" cy="153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9" name="AutoShape 3"/>
          <p:cNvSpPr>
            <a:spLocks noChangeAspect="1" noChangeArrowheads="1" noTextEdit="1"/>
          </p:cNvSpPr>
          <p:nvPr/>
        </p:nvSpPr>
        <p:spPr bwMode="auto">
          <a:xfrm>
            <a:off x="581345" y="1498982"/>
            <a:ext cx="1697916" cy="1545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96" name="AutoShape 77"/>
          <p:cNvSpPr>
            <a:spLocks noChangeAspect="1" noChangeArrowheads="1" noTextEdit="1"/>
          </p:cNvSpPr>
          <p:nvPr/>
        </p:nvSpPr>
        <p:spPr bwMode="auto">
          <a:xfrm>
            <a:off x="4400488" y="1498984"/>
            <a:ext cx="1710365" cy="1545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20" name="Group 19"/>
          <p:cNvGrpSpPr/>
          <p:nvPr/>
        </p:nvGrpSpPr>
        <p:grpSpPr>
          <a:xfrm>
            <a:off x="446695" y="1211263"/>
            <a:ext cx="5524839" cy="1865385"/>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82880" tIns="44821" rIns="89642" bIns="44821" numCol="1" anchor="ctr" anchorCtr="0" compatLnSpc="1">
              <a:prstTxWarp prst="textNoShape">
                <a:avLst/>
              </a:prstTxWarp>
            </a:bodyPr>
            <a:lstStyle/>
            <a:p>
              <a:pPr marL="0" marR="0" lvl="0" indent="0" algn="l" defTabSz="914367" rtl="0" eaLnBrk="1" fontAlgn="auto" latinLnBrk="0" hangingPunct="1">
                <a:lnSpc>
                  <a:spcPct val="80000"/>
                </a:lnSpc>
                <a:spcBef>
                  <a:spcPts val="588"/>
                </a:spcBef>
                <a:spcAft>
                  <a:spcPts val="588"/>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Office 365 Network</a:t>
              </a:r>
            </a:p>
            <a:p>
              <a:pPr marL="0" marR="0" lvl="0" indent="0" algn="l" defTabSz="914367" rtl="0" eaLnBrk="1" fontAlgn="auto" latinLnBrk="0" hangingPunct="1">
                <a:lnSpc>
                  <a:spcPct val="80000"/>
                </a:lnSpc>
                <a:spcBef>
                  <a:spcPts val="588"/>
                </a:spcBef>
                <a:spcAft>
                  <a:spcPts val="588"/>
                </a:spcAft>
                <a:buClrTx/>
                <a:buSzTx/>
                <a:buFontTx/>
                <a:buNone/>
                <a:tabLst/>
                <a:defRPr/>
              </a:pPr>
              <a:r>
                <a:rPr kumimoji="0" lang="en-US" sz="1800" b="0" i="0" u="none" strike="noStrike" kern="1200" cap="none" spc="0" normalizeH="0" baseline="0" noProof="0" dirty="0">
                  <a:ln>
                    <a:noFill/>
                  </a:ln>
                  <a:solidFill>
                    <a:srgbClr val="404040"/>
                  </a:solidFill>
                  <a:effectLst/>
                  <a:uLnTx/>
                  <a:uFillTx/>
                  <a:latin typeface="Segoe UI"/>
                  <a:ea typeface="+mn-ea"/>
                  <a:cs typeface="+mn-cs"/>
                  <a:hlinkClick r:id="rId3"/>
                </a:rPr>
                <a:t>https://www.yammer.com/itpronetwork</a:t>
              </a:r>
              <a:r>
                <a:rPr kumimoji="0" lang="en-US" sz="1800" b="0" i="0" u="none" strike="noStrike" kern="1200" cap="none" spc="0" normalizeH="0" baseline="0" noProof="0" dirty="0">
                  <a:ln>
                    <a:noFill/>
                  </a:ln>
                  <a:solidFill>
                    <a:srgbClr val="404040"/>
                  </a:solidFill>
                  <a:effectLst/>
                  <a:uLnTx/>
                  <a:uFillTx/>
                  <a:latin typeface="Segoe UI"/>
                  <a:ea typeface="+mn-ea"/>
                  <a:cs typeface="+mn-cs"/>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22" name="Group 21"/>
          <p:cNvGrpSpPr/>
          <p:nvPr/>
        </p:nvGrpSpPr>
        <p:grpSpPr>
          <a:xfrm>
            <a:off x="8206628" y="1217640"/>
            <a:ext cx="3783948" cy="3622263"/>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43" name="Rectangle 103"/>
              <p:cNvSpPr/>
              <p:nvPr/>
            </p:nvSpPr>
            <p:spPr>
              <a:xfrm>
                <a:off x="8232083" y="2240200"/>
                <a:ext cx="3633944" cy="358283"/>
              </a:xfrm>
              <a:prstGeom prst="rect">
                <a:avLst/>
              </a:prstGeom>
            </p:spPr>
            <p:txBody>
              <a:bodyPr wrap="square" lIns="0" rIns="0" bIns="89642" anchor="b" anchorCtr="0">
                <a:spAutoFit/>
              </a:bodyPr>
              <a:lstStyle/>
              <a:p>
                <a:pPr marL="0" marR="0" lvl="0" indent="0" algn="ctr" defTabSz="914367" rtl="0" eaLnBrk="1" fontAlgn="auto" latinLnBrk="0" hangingPunct="1">
                  <a:lnSpc>
                    <a:spcPct val="80000"/>
                  </a:lnSpc>
                  <a:spcBef>
                    <a:spcPts val="588"/>
                  </a:spcBef>
                  <a:spcAft>
                    <a:spcPts val="588"/>
                  </a:spcAft>
                  <a:buClrTx/>
                  <a:buSzTx/>
                  <a:buFontTx/>
                  <a:buNone/>
                  <a:tabLst/>
                  <a:defRPr/>
                </a:pPr>
                <a:r>
                  <a:rPr kumimoji="0" lang="en-US" sz="1800" b="0" i="0" u="none" strike="noStrike" kern="1200" cap="none" spc="0" normalizeH="0" baseline="0" noProof="0" dirty="0">
                    <a:ln>
                      <a:noFill/>
                    </a:ln>
                    <a:solidFill>
                      <a:srgbClr val="404040"/>
                    </a:solidFill>
                    <a:effectLst/>
                    <a:uLnTx/>
                    <a:uFillTx/>
                    <a:latin typeface="Segoe UI"/>
                    <a:ea typeface="+mn-ea"/>
                    <a:cs typeface="+mn-cs"/>
                    <a:hlinkClick r:id="rId4"/>
                  </a:rPr>
                  <a:t>@</a:t>
                </a:r>
                <a:r>
                  <a:rPr kumimoji="0" lang="en-US" sz="1800" b="0" i="0" u="none" strike="noStrike" kern="1200" cap="none" spc="0" normalizeH="0" baseline="0" noProof="0" dirty="0" err="1">
                    <a:ln>
                      <a:noFill/>
                    </a:ln>
                    <a:solidFill>
                      <a:srgbClr val="404040"/>
                    </a:solidFill>
                    <a:effectLst/>
                    <a:uLnTx/>
                    <a:uFillTx/>
                    <a:latin typeface="Segoe UI"/>
                    <a:ea typeface="+mn-ea"/>
                    <a:cs typeface="+mn-cs"/>
                    <a:hlinkClick r:id="rId4"/>
                  </a:rPr>
                  <a:t>OfficeDev</a:t>
                </a:r>
                <a:r>
                  <a:rPr kumimoji="0" lang="en-US" sz="1800" b="0" i="0" u="none" strike="noStrike" kern="1200" cap="none" spc="0" normalizeH="0" baseline="0" noProof="0" dirty="0">
                    <a:ln>
                      <a:noFill/>
                    </a:ln>
                    <a:solidFill>
                      <a:srgbClr val="404040"/>
                    </a:solidFill>
                    <a:effectLst/>
                    <a:uLnTx/>
                    <a:uFillTx/>
                    <a:latin typeface="Segoe UI"/>
                    <a:ea typeface="+mn-ea"/>
                    <a:cs typeface="+mn-cs"/>
                  </a:rPr>
                  <a:t> </a:t>
                </a:r>
              </a:p>
            </p:txBody>
          </p:sp>
          <p:sp>
            <p:nvSpPr>
              <p:cNvPr id="344" name="Rectangle 104"/>
              <p:cNvSpPr/>
              <p:nvPr/>
            </p:nvSpPr>
            <p:spPr>
              <a:xfrm>
                <a:off x="8247644" y="1490659"/>
                <a:ext cx="3644837" cy="850899"/>
              </a:xfrm>
              <a:prstGeom prst="rect">
                <a:avLst/>
              </a:prstGeom>
            </p:spPr>
            <p:txBody>
              <a:bodyPr wrap="square" lIns="179285" tIns="143428" rIns="179285" bIns="89642">
                <a:spAutoFit/>
              </a:bodyPr>
              <a:lstStyle/>
              <a:p>
                <a:pPr marL="0" marR="0" lvl="0" indent="0" algn="ctr" defTabSz="914367" rtl="0" eaLnBrk="1" fontAlgn="auto" latinLnBrk="0" hangingPunct="1">
                  <a:lnSpc>
                    <a:spcPct val="100000"/>
                  </a:lnSpc>
                  <a:spcBef>
                    <a:spcPts val="588"/>
                  </a:spcBef>
                  <a:spcAft>
                    <a:spcPts val="588"/>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Twitter</a:t>
                </a:r>
              </a:p>
            </p:txBody>
          </p:sp>
        </p:grpSp>
      </p:grpSp>
      <p:grpSp>
        <p:nvGrpSpPr>
          <p:cNvPr id="566" name="Group 565"/>
          <p:cNvGrpSpPr/>
          <p:nvPr/>
        </p:nvGrpSpPr>
        <p:grpSpPr>
          <a:xfrm>
            <a:off x="8222186" y="3155795"/>
            <a:ext cx="1836214" cy="1684108"/>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grpSp>
      <p:grpSp>
        <p:nvGrpSpPr>
          <p:cNvPr id="558" name="Group 557"/>
          <p:cNvGrpSpPr/>
          <p:nvPr/>
        </p:nvGrpSpPr>
        <p:grpSpPr>
          <a:xfrm>
            <a:off x="4422352" y="4917049"/>
            <a:ext cx="1777726" cy="1605636"/>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6055069" y="1211264"/>
            <a:ext cx="2073249" cy="1864351"/>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1" name="Rectangle 461"/>
              <p:cNvSpPr>
                <a:spLocks noChangeArrowheads="1"/>
              </p:cNvSpPr>
              <p:nvPr/>
            </p:nvSpPr>
            <p:spPr bwMode="auto">
              <a:xfrm>
                <a:off x="6865938"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S</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2" name="Rectangle 462"/>
              <p:cNvSpPr>
                <a:spLocks noChangeArrowheads="1"/>
              </p:cNvSpPr>
              <p:nvPr/>
            </p:nvSpPr>
            <p:spPr bwMode="auto">
              <a:xfrm>
                <a:off x="6888163"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3" name="Rectangle 463"/>
              <p:cNvSpPr>
                <a:spLocks noChangeArrowheads="1"/>
              </p:cNvSpPr>
              <p:nvPr/>
            </p:nvSpPr>
            <p:spPr bwMode="auto">
              <a:xfrm>
                <a:off x="6902451"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a</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4" name="Rectangle 464"/>
              <p:cNvSpPr>
                <a:spLocks noChangeArrowheads="1"/>
              </p:cNvSpPr>
              <p:nvPr/>
            </p:nvSpPr>
            <p:spPr bwMode="auto">
              <a:xfrm>
                <a:off x="6923088" y="1868488"/>
                <a:ext cx="13081"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r</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5" name="Rectangle 465"/>
              <p:cNvSpPr>
                <a:spLocks noChangeArrowheads="1"/>
              </p:cNvSpPr>
              <p:nvPr/>
            </p:nvSpPr>
            <p:spPr bwMode="auto">
              <a:xfrm>
                <a:off x="6940551"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9" name="Rectangle 499"/>
              <p:cNvSpPr>
                <a:spLocks noChangeArrowheads="1"/>
              </p:cNvSpPr>
              <p:nvPr/>
            </p:nvSpPr>
            <p:spPr bwMode="auto">
              <a:xfrm>
                <a:off x="6865938"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S</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0" name="Rectangle 500"/>
              <p:cNvSpPr>
                <a:spLocks noChangeArrowheads="1"/>
              </p:cNvSpPr>
              <p:nvPr/>
            </p:nvSpPr>
            <p:spPr bwMode="auto">
              <a:xfrm>
                <a:off x="6888163"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1" name="Rectangle 501"/>
              <p:cNvSpPr>
                <a:spLocks noChangeArrowheads="1"/>
              </p:cNvSpPr>
              <p:nvPr/>
            </p:nvSpPr>
            <p:spPr bwMode="auto">
              <a:xfrm>
                <a:off x="6902451"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a</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2" name="Rectangle 502"/>
              <p:cNvSpPr>
                <a:spLocks noChangeArrowheads="1"/>
              </p:cNvSpPr>
              <p:nvPr/>
            </p:nvSpPr>
            <p:spPr bwMode="auto">
              <a:xfrm>
                <a:off x="6923088" y="1868488"/>
                <a:ext cx="13081"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r</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3" name="Rectangle 503"/>
              <p:cNvSpPr>
                <a:spLocks noChangeArrowheads="1"/>
              </p:cNvSpPr>
              <p:nvPr/>
            </p:nvSpPr>
            <p:spPr bwMode="auto">
              <a:xfrm>
                <a:off x="6940551"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grpSp>
        <p:nvGrpSpPr>
          <p:cNvPr id="21" name="Group 20"/>
          <p:cNvGrpSpPr/>
          <p:nvPr/>
        </p:nvGrpSpPr>
        <p:grpSpPr>
          <a:xfrm>
            <a:off x="446695" y="3155795"/>
            <a:ext cx="3894750" cy="3357310"/>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9642" tIns="44821" rIns="89642" bIns="44821"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Podcasts</a:t>
              </a:r>
              <a:br>
                <a:rPr kumimoji="0" lang="en-US" sz="1765" b="0" i="0" u="none" strike="noStrike" kern="1200" cap="none" spc="0" normalizeH="0" baseline="0" noProof="0" dirty="0">
                  <a:ln>
                    <a:noFill/>
                  </a:ln>
                  <a:solidFill>
                    <a:srgbClr val="404040"/>
                  </a:solidFill>
                  <a:effectLst/>
                  <a:uLnTx/>
                  <a:uFillTx/>
                  <a:latin typeface="Segoe UI"/>
                  <a:ea typeface="+mn-ea"/>
                  <a:cs typeface="+mn-cs"/>
                </a:rPr>
              </a:br>
              <a:r>
                <a:rPr kumimoji="0" lang="en-US" sz="1800" b="0" i="0" u="none" strike="noStrike" kern="1200" cap="none" spc="-50" normalizeH="0" baseline="0" noProof="0" dirty="0">
                  <a:ln>
                    <a:noFill/>
                  </a:ln>
                  <a:solidFill>
                    <a:srgbClr val="404040"/>
                  </a:solidFill>
                  <a:effectLst/>
                  <a:uLnTx/>
                  <a:uFillTx/>
                  <a:latin typeface="Segoe UI"/>
                  <a:ea typeface="+mn-ea"/>
                  <a:cs typeface="+mn-cs"/>
                  <a:hlinkClick r:id="rId7"/>
                </a:rPr>
                <a:t>http://</a:t>
              </a:r>
              <a:r>
                <a:rPr kumimoji="0" lang="en-US" sz="1800" b="0" i="0" u="none" strike="noStrike" kern="1200" cap="none" spc="0" normalizeH="0" baseline="0" noProof="0" dirty="0">
                  <a:ln>
                    <a:noFill/>
                  </a:ln>
                  <a:solidFill>
                    <a:srgbClr val="404040"/>
                  </a:solidFill>
                  <a:effectLst/>
                  <a:uLnTx/>
                  <a:uFillTx/>
                  <a:latin typeface="Segoe UI"/>
                  <a:ea typeface="+mn-ea"/>
                  <a:cs typeface="+mn-cs"/>
                  <a:hlinkClick r:id="rId7"/>
                </a:rPr>
                <a:t>dev.office.com/podcasts</a:t>
              </a:r>
              <a:r>
                <a:rPr kumimoji="0" lang="en-US" sz="1800" b="0" i="0" u="none" strike="noStrike" kern="1200" cap="none" spc="-50" normalizeH="0" baseline="0" noProof="0" dirty="0">
                  <a:ln>
                    <a:noFill/>
                  </a:ln>
                  <a:solidFill>
                    <a:srgbClr val="404040"/>
                  </a:solidFill>
                  <a:effectLst/>
                  <a:uLnTx/>
                  <a:uFillTx/>
                  <a:latin typeface="Segoe UI"/>
                  <a:ea typeface="+mn-ea"/>
                  <a:cs typeface="+mn-cs"/>
                </a:rPr>
                <a:t> </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404040"/>
                </a:solidFill>
                <a:effectLst/>
                <a:uLnTx/>
                <a:uFillTx/>
                <a:latin typeface="Segoe UI"/>
                <a:ea typeface="+mn-ea"/>
                <a:cs typeface="+mn-cs"/>
              </a:endParaRPr>
            </a:p>
          </p:txBody>
        </p:sp>
      </p:grpSp>
      <p:grpSp>
        <p:nvGrpSpPr>
          <p:cNvPr id="15" name="Group 14"/>
          <p:cNvGrpSpPr/>
          <p:nvPr/>
        </p:nvGrpSpPr>
        <p:grpSpPr>
          <a:xfrm>
            <a:off x="10134295" y="4916603"/>
            <a:ext cx="1844980" cy="1598497"/>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UserVoice</a:t>
              </a: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04040"/>
                  </a:solidFill>
                  <a:effectLst/>
                  <a:uLnTx/>
                  <a:uFillTx/>
                  <a:latin typeface="Segoe UI"/>
                  <a:ea typeface="+mn-ea"/>
                  <a:cs typeface="+mn-cs"/>
                  <a:hlinkClick r:id="rId8"/>
                </a:rPr>
                <a:t>http://officespdev.uservoice.com/</a:t>
              </a:r>
              <a:r>
                <a:rPr kumimoji="0" lang="en-US" sz="1200" b="0" i="0" u="none" strike="noStrike" kern="1200" cap="none" spc="0" normalizeH="0" baseline="0" noProof="0" dirty="0">
                  <a:ln>
                    <a:noFill/>
                  </a:ln>
                  <a:solidFill>
                    <a:srgbClr val="404040"/>
                  </a:soli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 name="Group 17"/>
          <p:cNvGrpSpPr/>
          <p:nvPr/>
        </p:nvGrpSpPr>
        <p:grpSpPr>
          <a:xfrm>
            <a:off x="2397872" y="3155198"/>
            <a:ext cx="1943573" cy="1682257"/>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95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rPr>
                <a:t>Stack overflow</a:t>
              </a: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95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rPr>
                <a:t>[</a:t>
              </a:r>
              <a:r>
                <a:rPr kumimoji="0" lang="en-US" sz="1765" b="0" i="0" u="none" strike="noStrike" kern="1200" cap="none" spc="0" normalizeH="0" baseline="0" noProof="0" dirty="0" err="1">
                  <a:ln>
                    <a:noFill/>
                  </a:ln>
                  <a:gradFill>
                    <a:gsLst>
                      <a:gs pos="0">
                        <a:srgbClr val="505050"/>
                      </a:gs>
                      <a:gs pos="100000">
                        <a:srgbClr val="505050"/>
                      </a:gs>
                    </a:gsLst>
                    <a:lin ang="5400000" scaled="0"/>
                  </a:gradFill>
                  <a:effectLst/>
                  <a:uLnTx/>
                  <a:uFillTx/>
                  <a:latin typeface="Segoe UI"/>
                  <a:ea typeface="+mn-ea"/>
                  <a:cs typeface="+mn-cs"/>
                </a:rPr>
                <a:t>ms</a:t>
              </a:r>
              <a:r>
                <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1153" rIns="82305" bIns="41153" numCol="1" anchor="t" anchorCtr="0" compatLnSpc="1">
              <a:prstTxWarp prst="textNoShape">
                <a:avLst/>
              </a:prstTxWarp>
            </a:body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17" name="Group 16"/>
          <p:cNvGrpSpPr/>
          <p:nvPr/>
        </p:nvGrpSpPr>
        <p:grpSpPr>
          <a:xfrm>
            <a:off x="4425913" y="3160511"/>
            <a:ext cx="3703709" cy="1679392"/>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88720" tIns="44821" rIns="89642" bIns="44821" numCol="1" anchor="ctr" anchorCtr="0" compatLnSpc="1">
              <a:prstTxWarp prst="textNoShape">
                <a:avLst/>
              </a:prstTxWarp>
            </a:bodyPr>
            <a:lstStyle/>
            <a:p>
              <a:pPr marL="0" marR="0" lvl="0" indent="0" algn="l" defTabSz="914367" rtl="0" eaLnBrk="1" fontAlgn="auto" latinLnBrk="0" hangingPunct="1">
                <a:lnSpc>
                  <a:spcPct val="90000"/>
                </a:lnSpc>
                <a:spcBef>
                  <a:spcPts val="588"/>
                </a:spcBef>
                <a:spcAft>
                  <a:spcPts val="588"/>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Channel 9 </a:t>
              </a:r>
              <a:b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b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Dev Show</a:t>
              </a:r>
            </a:p>
            <a:p>
              <a:pPr marL="0" marR="0" lvl="0" indent="0" algn="l" defTabSz="914367" rtl="0" eaLnBrk="1" fontAlgn="auto" latinLnBrk="0" hangingPunct="1">
                <a:lnSpc>
                  <a:spcPct val="90000"/>
                </a:lnSpc>
                <a:spcBef>
                  <a:spcPts val="588"/>
                </a:spcBef>
                <a:spcAft>
                  <a:spcPts val="588"/>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9"/>
                </a:rPr>
                <a:t>http://aka.ms/O365DevShow</a:t>
              </a:r>
              <a:r>
                <a:rPr kumimoji="0" lang="en-US" sz="1400" b="0" i="0" u="none" strike="noStrike" kern="1200" cap="none" spc="0" normalizeH="0" baseline="0" noProof="0" dirty="0">
                  <a:ln>
                    <a:noFill/>
                  </a:ln>
                  <a:solidFill>
                    <a:srgbClr val="FFFFFF"/>
                  </a:solidFill>
                  <a:effectLst/>
                  <a:uLnTx/>
                  <a:uFillTx/>
                  <a:latin typeface="Segoe UI"/>
                  <a:ea typeface="+mn-ea"/>
                  <a:cs typeface="+mn-cs"/>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275973" y="4916604"/>
            <a:ext cx="3782427" cy="1598496"/>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gradFill>
                    <a:gsLst>
                      <a:gs pos="0">
                        <a:srgbClr val="505050"/>
                      </a:gs>
                      <a:gs pos="100000">
                        <a:srgbClr val="505050"/>
                      </a:gs>
                    </a:gsLst>
                    <a:lin ang="5400000" scaled="0"/>
                  </a:gradFill>
                  <a:effectLst/>
                  <a:uLnTx/>
                  <a:uFillTx/>
                  <a:latin typeface="Segoe UI Light"/>
                  <a:ea typeface="+mn-ea"/>
                  <a:cs typeface="+mn-cs"/>
                </a:rPr>
                <a:t>Snack Demos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gradFill>
                  <a:gsLst>
                    <a:gs pos="0">
                      <a:srgbClr val="505050"/>
                    </a:gs>
                    <a:gs pos="100000">
                      <a:srgbClr val="505050"/>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sng"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sng"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rPr>
                <a:t>http://aka.ms/o365DevSnackDemos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918" y="-5951"/>
            <a:ext cx="12481943" cy="122051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2" name="Rectangle 561"/>
          <p:cNvSpPr/>
          <p:nvPr/>
        </p:nvSpPr>
        <p:spPr bwMode="auto">
          <a:xfrm>
            <a:off x="-21916" y="6514814"/>
            <a:ext cx="12481942" cy="56021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4" name="Rectangle 563"/>
          <p:cNvSpPr/>
          <p:nvPr/>
        </p:nvSpPr>
        <p:spPr bwMode="auto">
          <a:xfrm>
            <a:off x="11976017" y="992406"/>
            <a:ext cx="484008" cy="585609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Engage</a:t>
            </a:r>
          </a:p>
        </p:txBody>
      </p:sp>
      <p:sp>
        <p:nvSpPr>
          <p:cNvPr id="233" name="Rectangle 232"/>
          <p:cNvSpPr/>
          <p:nvPr/>
        </p:nvSpPr>
        <p:spPr bwMode="auto">
          <a:xfrm>
            <a:off x="-21917" y="992406"/>
            <a:ext cx="484008" cy="585609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498054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02" y="662653"/>
            <a:ext cx="8046632" cy="1828786"/>
          </a:xfrm>
        </p:spPr>
        <p:txBody>
          <a:bodyPr/>
          <a:lstStyle/>
          <a:p>
            <a:r>
              <a:rPr lang="en-US" dirty="0"/>
              <a:t>Session Evaluations</a:t>
            </a:r>
            <a:br>
              <a:rPr lang="en-US" dirty="0"/>
            </a:br>
            <a:r>
              <a:rPr lang="en-US" sz="3200" dirty="0"/>
              <a:t> </a:t>
            </a:r>
            <a:br>
              <a:rPr lang="en-US" dirty="0"/>
            </a:br>
            <a:r>
              <a:rPr lang="en-US" sz="4400" dirty="0"/>
              <a:t>Sign in to the Schedule Builder and select ‘My Evaluations’ to complete your Session Evaluations after each session.</a:t>
            </a:r>
            <a:br>
              <a:rPr lang="en-US" sz="4400" dirty="0"/>
            </a:br>
            <a:br>
              <a:rPr lang="en-US" sz="4400" dirty="0"/>
            </a:br>
            <a:r>
              <a:rPr lang="en-US" sz="4400" u="sng" dirty="0">
                <a:hlinkClick r:id="rId3"/>
              </a:rPr>
              <a:t>http://aka.ms/cloud.saopaulo</a:t>
            </a:r>
            <a:endParaRPr lang="en-US" sz="4400" dirty="0"/>
          </a:p>
        </p:txBody>
      </p:sp>
    </p:spTree>
    <p:extLst>
      <p:ext uri="{BB962C8B-B14F-4D97-AF65-F5344CB8AC3E}">
        <p14:creationId xmlns:p14="http://schemas.microsoft.com/office/powerpoint/2010/main" val="2288420367"/>
      </p:ext>
    </p:extLst>
  </p:cSld>
  <p:clrMapOvr>
    <a:masterClrMapping/>
  </p:clrMapOvr>
  <mc:AlternateContent xmlns:mc="http://schemas.openxmlformats.org/markup-compatibility/2006" xmlns:p14="http://schemas.microsoft.com/office/powerpoint/2010/main">
    <mc:Choice Requires="p14">
      <p:transition spd="slow" p14:dur="3400" advClick="0" advTm="8000">
        <p14:reveal/>
      </p:transition>
    </mc:Choice>
    <mc:Fallback xmlns="">
      <p:transition spd="slow" advClick="0" advTm="80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263826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Agenda</a:t>
            </a:r>
            <a:endParaRPr lang="en-US" dirty="0"/>
          </a:p>
        </p:txBody>
      </p:sp>
      <p:sp>
        <p:nvSpPr>
          <p:cNvPr id="2" name="Text Placeholder 1"/>
          <p:cNvSpPr>
            <a:spLocks noGrp="1"/>
          </p:cNvSpPr>
          <p:nvPr>
            <p:ph type="body" sz="quarter" idx="10"/>
          </p:nvPr>
        </p:nvSpPr>
        <p:spPr>
          <a:xfrm>
            <a:off x="909555" y="1309326"/>
            <a:ext cx="8030395" cy="2511457"/>
          </a:xfrm>
        </p:spPr>
        <p:txBody>
          <a:bodyPr/>
          <a:lstStyle/>
          <a:p>
            <a:r>
              <a:rPr lang="en-US" sz="3600" dirty="0"/>
              <a:t>Intro to the Microsoft Graph API </a:t>
            </a:r>
          </a:p>
          <a:p>
            <a:r>
              <a:rPr lang="en-US" sz="3600" dirty="0"/>
              <a:t>Getting started</a:t>
            </a:r>
          </a:p>
          <a:p>
            <a:r>
              <a:rPr lang="en-US" sz="3600" dirty="0"/>
              <a:t>SDKs and Code Samples</a:t>
            </a:r>
          </a:p>
          <a:p>
            <a:r>
              <a:rPr lang="en-US" sz="3600" dirty="0"/>
              <a:t>Resources</a:t>
            </a:r>
          </a:p>
        </p:txBody>
      </p:sp>
      <p:grpSp>
        <p:nvGrpSpPr>
          <p:cNvPr id="6" name="Group 5"/>
          <p:cNvGrpSpPr/>
          <p:nvPr/>
        </p:nvGrpSpPr>
        <p:grpSpPr>
          <a:xfrm>
            <a:off x="445648" y="1436115"/>
            <a:ext cx="371444" cy="371444"/>
            <a:chOff x="457580" y="2341896"/>
            <a:chExt cx="364194" cy="364194"/>
          </a:xfrm>
        </p:grpSpPr>
        <p:sp>
          <p:nvSpPr>
            <p:cNvPr id="7" name="Oval 6"/>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8" name="Right Arrow 7"/>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9" name="Group 8"/>
          <p:cNvGrpSpPr/>
          <p:nvPr/>
        </p:nvGrpSpPr>
        <p:grpSpPr>
          <a:xfrm>
            <a:off x="439930" y="2030825"/>
            <a:ext cx="371444" cy="371444"/>
            <a:chOff x="457580" y="2341896"/>
            <a:chExt cx="364194" cy="364194"/>
          </a:xfrm>
        </p:grpSpPr>
        <p:sp>
          <p:nvSpPr>
            <p:cNvPr id="10" name="Oval 9"/>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1" name="Right Arrow 10"/>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12" name="Group 11"/>
          <p:cNvGrpSpPr/>
          <p:nvPr/>
        </p:nvGrpSpPr>
        <p:grpSpPr>
          <a:xfrm>
            <a:off x="445648" y="2678666"/>
            <a:ext cx="371444" cy="371444"/>
            <a:chOff x="457580" y="2341896"/>
            <a:chExt cx="364194" cy="364194"/>
          </a:xfrm>
        </p:grpSpPr>
        <p:sp>
          <p:nvSpPr>
            <p:cNvPr id="13" name="Oval 12"/>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4" name="Right Arrow 13"/>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21" name="Group 20"/>
          <p:cNvGrpSpPr/>
          <p:nvPr/>
        </p:nvGrpSpPr>
        <p:grpSpPr>
          <a:xfrm>
            <a:off x="470501" y="3273376"/>
            <a:ext cx="371444" cy="371444"/>
            <a:chOff x="457580" y="2341896"/>
            <a:chExt cx="364194" cy="364194"/>
          </a:xfrm>
        </p:grpSpPr>
        <p:sp>
          <p:nvSpPr>
            <p:cNvPr id="22" name="Oval 21"/>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3" name="Right Arrow 22"/>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spTree>
    <p:extLst>
      <p:ext uri="{BB962C8B-B14F-4D97-AF65-F5344CB8AC3E}">
        <p14:creationId xmlns:p14="http://schemas.microsoft.com/office/powerpoint/2010/main" val="2223207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3" hidden="1"/>
          <p:cNvSpPr>
            <a:spLocks noChangeAspect="1" noChangeArrowheads="1" noTextEdit="1"/>
          </p:cNvSpPr>
          <p:nvPr/>
        </p:nvSpPr>
        <p:spPr bwMode="auto">
          <a:xfrm>
            <a:off x="234184" y="2126215"/>
            <a:ext cx="956878" cy="1877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4" name="Text Placeholder 3"/>
          <p:cNvSpPr>
            <a:spLocks noGrp="1"/>
          </p:cNvSpPr>
          <p:nvPr>
            <p:ph type="body" sz="quarter" idx="11"/>
          </p:nvPr>
        </p:nvSpPr>
        <p:spPr>
          <a:xfrm>
            <a:off x="2103438" y="2076884"/>
            <a:ext cx="5938838" cy="1292662"/>
          </a:xfrm>
        </p:spPr>
        <p:txBody>
          <a:bodyPr/>
          <a:lstStyle/>
          <a:p>
            <a:r>
              <a:rPr lang="en-US" dirty="0"/>
              <a:t>Intro to the Microsoft Graph API </a:t>
            </a:r>
          </a:p>
        </p:txBody>
      </p:sp>
      <p:sp>
        <p:nvSpPr>
          <p:cNvPr id="5" name="Text Placeholder 4"/>
          <p:cNvSpPr>
            <a:spLocks noGrp="1"/>
          </p:cNvSpPr>
          <p:nvPr>
            <p:ph type="body" sz="quarter" idx="12"/>
          </p:nvPr>
        </p:nvSpPr>
        <p:spPr/>
        <p:txBody>
          <a:bodyPr/>
          <a:lstStyle/>
          <a:p>
            <a:r>
              <a:rPr lang="en-US"/>
              <a:t>1</a:t>
            </a:r>
            <a:endParaRPr lang="en-US" dirty="0"/>
          </a:p>
        </p:txBody>
      </p:sp>
    </p:spTree>
    <p:extLst>
      <p:ext uri="{BB962C8B-B14F-4D97-AF65-F5344CB8AC3E}">
        <p14:creationId xmlns:p14="http://schemas.microsoft.com/office/powerpoint/2010/main" val="413932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Developer vision</a:t>
            </a:r>
          </a:p>
        </p:txBody>
      </p:sp>
      <p:grpSp>
        <p:nvGrpSpPr>
          <p:cNvPr id="2" name="Group 1"/>
          <p:cNvGrpSpPr/>
          <p:nvPr/>
        </p:nvGrpSpPr>
        <p:grpSpPr>
          <a:xfrm>
            <a:off x="248465" y="2096066"/>
            <a:ext cx="5895507" cy="4240093"/>
            <a:chOff x="246063" y="2095501"/>
            <a:chExt cx="5897880" cy="4241799"/>
          </a:xfrm>
        </p:grpSpPr>
        <p:sp>
          <p:nvSpPr>
            <p:cNvPr id="451" name="Rectangle 450"/>
            <p:cNvSpPr/>
            <p:nvPr/>
          </p:nvSpPr>
          <p:spPr bwMode="auto">
            <a:xfrm>
              <a:off x="246063" y="2095501"/>
              <a:ext cx="5897880" cy="4241799"/>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18" rIns="0" bIns="46618" numCol="1" rtlCol="0" anchor="ctr" anchorCtr="0" compatLnSpc="1">
              <a:prstTxWarp prst="textNoShape">
                <a:avLst/>
              </a:prstTxWarp>
            </a:bodyPr>
            <a:lstStyle/>
            <a:p>
              <a:pPr algn="ctr" defTabSz="932103" fontAlgn="base">
                <a:spcBef>
                  <a:spcPct val="0"/>
                </a:spcBef>
                <a:spcAft>
                  <a:spcPct val="0"/>
                </a:spcAft>
              </a:pPr>
              <a:endParaRPr lang="en-US" sz="1999" kern="0" dirty="0">
                <a:gradFill>
                  <a:gsLst>
                    <a:gs pos="0">
                      <a:srgbClr val="FFFFFF"/>
                    </a:gs>
                    <a:gs pos="100000">
                      <a:srgbClr val="FFFFFF"/>
                    </a:gs>
                  </a:gsLst>
                  <a:lin ang="5400000" scaled="0"/>
                </a:gradFill>
              </a:endParaRPr>
            </a:p>
          </p:txBody>
        </p:sp>
        <p:grpSp>
          <p:nvGrpSpPr>
            <p:cNvPr id="175" name="Group 174"/>
            <p:cNvGrpSpPr/>
            <p:nvPr/>
          </p:nvGrpSpPr>
          <p:grpSpPr>
            <a:xfrm>
              <a:off x="662415" y="3240087"/>
              <a:ext cx="5262336" cy="2763865"/>
              <a:chOff x="540178" y="2851546"/>
              <a:chExt cx="5262336" cy="2763865"/>
            </a:xfrm>
          </p:grpSpPr>
          <p:sp>
            <p:nvSpPr>
              <p:cNvPr id="176"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77" name="Rounded Rectangle 176"/>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8" name="Rounded Rectangle 177"/>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9" name="Oval 178"/>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0" name="Rectangle 179"/>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181" name="Rectangle 180"/>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cxnSp>
            <p:nvCxnSpPr>
              <p:cNvPr id="182" name="Straight Connector 18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9"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0"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1"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2"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3"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4"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5"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6"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03" tIns="45702" rIns="91403" bIns="45702" numCol="1" anchor="t" anchorCtr="0" compatLnSpc="1">
                <a:prstTxWarp prst="textNoShape">
                  <a:avLst/>
                </a:prstTxWarp>
              </a:bodyPr>
              <a:lstStyle/>
              <a:p>
                <a:pPr defTabSz="932372">
                  <a:defRPr/>
                </a:pPr>
                <a:endParaRPr lang="en-US" sz="1835" kern="0" dirty="0">
                  <a:solidFill>
                    <a:srgbClr val="505050"/>
                  </a:solidFill>
                  <a:latin typeface="Segoe UI"/>
                </a:endParaRPr>
              </a:p>
            </p:txBody>
          </p:sp>
          <p:sp>
            <p:nvSpPr>
              <p:cNvPr id="197" name="Rectangle 196"/>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198" name="Rectangle 197"/>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grpSp>
            <p:nvGrpSpPr>
              <p:cNvPr id="199" name="Group 198"/>
              <p:cNvGrpSpPr/>
              <p:nvPr/>
            </p:nvGrpSpPr>
            <p:grpSpPr>
              <a:xfrm>
                <a:off x="2786888" y="3533161"/>
                <a:ext cx="1165218" cy="775768"/>
                <a:chOff x="1536522" y="2097832"/>
                <a:chExt cx="830830" cy="553142"/>
              </a:xfrm>
            </p:grpSpPr>
            <p:sp>
              <p:nvSpPr>
                <p:cNvPr id="264" name="Rectangle 263"/>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Rectangle 264"/>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Rectangle 265"/>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Rectangle 266"/>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8" name="Rectangle 267"/>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9" name="Rectangle 268"/>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0" name="Rectangle 269"/>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1" name="Rectangle 270"/>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2" name="Rectangle 271"/>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3" name="Rectangle 272"/>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4" name="Rectangle 273"/>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5" name="Rectangle 274"/>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6" name="Rectangle 275"/>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7" name="Rectangle 276"/>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Rectangle 277"/>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9" name="Rectangle 278"/>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0" name="Rectangle 279"/>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1" name="Rectangle 280"/>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2" name="Rectangle 281"/>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4" name="Rectangle 453"/>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5" name="Rectangle 454"/>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6" name="Rectangle 455"/>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7" name="Rectangle 456"/>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8" name="Rectangle 457"/>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9" name="Rectangle 458"/>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0" name="Rectangle 459"/>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1" name="Rectangle 460"/>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2" name="Rectangle 461"/>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3" name="Rectangle 462"/>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4" name="Rectangle 463"/>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0"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01"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02"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03"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04"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05" name="Rectangle 204"/>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206" name="Rectangle 205"/>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cxnSp>
            <p:nvCxnSpPr>
              <p:cNvPr id="207" name="Straight Connector 206"/>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08" name="Straight Connector 207"/>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09" name="Straight Connector 208"/>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10" name="Straight Connector 209"/>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11" name="Straight Connector 210"/>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12" name="Straight Connector 211"/>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213"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03" tIns="45702" rIns="91403" bIns="45702" numCol="1" anchor="t" anchorCtr="0" compatLnSpc="1">
                <a:prstTxWarp prst="textNoShape">
                  <a:avLst/>
                </a:prstTxWarp>
              </a:bodyPr>
              <a:lstStyle/>
              <a:p>
                <a:pPr defTabSz="932372">
                  <a:defRPr/>
                </a:pPr>
                <a:endParaRPr lang="en-US" sz="1835" kern="0" dirty="0">
                  <a:solidFill>
                    <a:srgbClr val="505050"/>
                  </a:solidFill>
                  <a:latin typeface="Segoe UI"/>
                </a:endParaRPr>
              </a:p>
            </p:txBody>
          </p:sp>
          <p:sp>
            <p:nvSpPr>
              <p:cNvPr id="214"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570" tIns="44785" rIns="89570" bIns="44785" numCol="1" anchor="t" anchorCtr="0" compatLnSpc="1">
                <a:prstTxWarp prst="textNoShape">
                  <a:avLst/>
                </a:prstTxWarp>
              </a:bodyPr>
              <a:lstStyle/>
              <a:p>
                <a:pPr defTabSz="913555">
                  <a:defRPr/>
                </a:pPr>
                <a:endParaRPr lang="en-US" sz="1763" kern="0" dirty="0">
                  <a:solidFill>
                    <a:srgbClr val="FFFFFF"/>
                  </a:solidFill>
                  <a:latin typeface="Segoe UI"/>
                </a:endParaRPr>
              </a:p>
            </p:txBody>
          </p:sp>
          <p:sp>
            <p:nvSpPr>
              <p:cNvPr id="215" name="Rectangle 214"/>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6" name="Round Same Side Corner Rectangle 215"/>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7" name="Oval 216"/>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8"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19"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20"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21"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22"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23"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24" name="Rectangle 223"/>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5" name="Rectangle 224"/>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6" name="Rectangle 225"/>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7" name="Rectangle 226"/>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28" name="Straight Connector 227"/>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3"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570" tIns="44785" rIns="89570" bIns="44785" numCol="1" anchor="t" anchorCtr="0" compatLnSpc="1">
                <a:prstTxWarp prst="textNoShape">
                  <a:avLst/>
                </a:prstTxWarp>
              </a:bodyPr>
              <a:lstStyle/>
              <a:p>
                <a:pPr defTabSz="913555">
                  <a:defRPr/>
                </a:pPr>
                <a:endParaRPr lang="en-US" sz="1763" kern="0" dirty="0">
                  <a:solidFill>
                    <a:srgbClr val="FFFFFF"/>
                  </a:solidFill>
                  <a:latin typeface="Segoe UI"/>
                </a:endParaRPr>
              </a:p>
            </p:txBody>
          </p:sp>
          <p:sp>
            <p:nvSpPr>
              <p:cNvPr id="234" name="Rounded Rectangle 233"/>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5" name="Group 234"/>
              <p:cNvGrpSpPr/>
              <p:nvPr/>
            </p:nvGrpSpPr>
            <p:grpSpPr>
              <a:xfrm>
                <a:off x="751181" y="4641194"/>
                <a:ext cx="134394" cy="15647"/>
                <a:chOff x="5596078" y="2180378"/>
                <a:chExt cx="138544" cy="16130"/>
              </a:xfrm>
              <a:solidFill>
                <a:schemeClr val="tx1">
                  <a:lumMod val="50000"/>
                </a:schemeClr>
              </a:solidFill>
            </p:grpSpPr>
            <p:sp>
              <p:nvSpPr>
                <p:cNvPr id="262" name="Rounded Rectangle 261"/>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Oval 262"/>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36" name="Oval 235"/>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7" name="Oval 236"/>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8" name="Rectangle 23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9" name="Rectangle 23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40" name="Straight Connector 23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7" name="Group 246"/>
              <p:cNvGrpSpPr/>
              <p:nvPr/>
            </p:nvGrpSpPr>
            <p:grpSpPr>
              <a:xfrm>
                <a:off x="1022496" y="4379028"/>
                <a:ext cx="651017" cy="1236383"/>
                <a:chOff x="5651685" y="-476444"/>
                <a:chExt cx="1669255" cy="2809977"/>
              </a:xfrm>
            </p:grpSpPr>
            <p:sp>
              <p:nvSpPr>
                <p:cNvPr id="256" name="Rectangle 255"/>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7" name="Freeform 256"/>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58" name="Group 257"/>
                <p:cNvGrpSpPr/>
                <p:nvPr/>
              </p:nvGrpSpPr>
              <p:grpSpPr>
                <a:xfrm>
                  <a:off x="6124436" y="2123612"/>
                  <a:ext cx="723752" cy="98117"/>
                  <a:chOff x="6147223" y="2123612"/>
                  <a:chExt cx="723752" cy="98117"/>
                </a:xfrm>
              </p:grpSpPr>
              <p:sp>
                <p:nvSpPr>
                  <p:cNvPr id="259" name="Rounded Rectangle 258"/>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Oval 259"/>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Oval 260"/>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248" name="Rounded Rectangle 247"/>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5" tIns="143292" rIns="179115" bIns="143292" numCol="1" spcCol="0" rtlCol="0" fromWordArt="0" anchor="t" anchorCtr="0" forceAA="0" compatLnSpc="1">
                <a:prstTxWarp prst="textNoShape">
                  <a:avLst/>
                </a:prstTxWarp>
                <a:noAutofit/>
              </a:bodyPr>
              <a:lstStyle/>
              <a:p>
                <a:pPr algn="ctr" defTabSz="913116"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9" name="Rectangle 248"/>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0" name="Rectangle 249"/>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51" name="Straight Connector 250"/>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65" name="Rectangle 464"/>
            <p:cNvSpPr/>
            <p:nvPr/>
          </p:nvSpPr>
          <p:spPr>
            <a:xfrm>
              <a:off x="5230477" y="5453120"/>
              <a:ext cx="495793" cy="230913"/>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466" name="Rectangle 465"/>
            <p:cNvSpPr/>
            <p:nvPr/>
          </p:nvSpPr>
          <p:spPr bwMode="auto">
            <a:xfrm>
              <a:off x="2905367" y="3915776"/>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7" name="Rectangle 466"/>
            <p:cNvSpPr/>
            <p:nvPr/>
          </p:nvSpPr>
          <p:spPr bwMode="auto">
            <a:xfrm>
              <a:off x="3392974" y="4186398"/>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8" name="Rectangle 467"/>
            <p:cNvSpPr/>
            <p:nvPr/>
          </p:nvSpPr>
          <p:spPr>
            <a:xfrm>
              <a:off x="4064338" y="4737435"/>
              <a:ext cx="852417" cy="20686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469" name="Rectangle 468"/>
            <p:cNvSpPr/>
            <p:nvPr/>
          </p:nvSpPr>
          <p:spPr bwMode="auto">
            <a:xfrm flipH="1">
              <a:off x="1794144" y="5015338"/>
              <a:ext cx="212196" cy="27371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0" name="Rectangle 469"/>
            <p:cNvSpPr/>
            <p:nvPr/>
          </p:nvSpPr>
          <p:spPr bwMode="auto">
            <a:xfrm>
              <a:off x="1049675" y="5295888"/>
              <a:ext cx="92331" cy="486340"/>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1" name="Rectangle 470"/>
            <p:cNvSpPr/>
            <p:nvPr/>
          </p:nvSpPr>
          <p:spPr bwMode="auto">
            <a:xfrm>
              <a:off x="1278399" y="5391028"/>
              <a:ext cx="215498" cy="15801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 name="Group 2"/>
          <p:cNvGrpSpPr/>
          <p:nvPr/>
        </p:nvGrpSpPr>
        <p:grpSpPr>
          <a:xfrm>
            <a:off x="6225044" y="2096066"/>
            <a:ext cx="5936768" cy="4240093"/>
            <a:chOff x="6225046" y="2095501"/>
            <a:chExt cx="5939157" cy="4241799"/>
          </a:xfrm>
        </p:grpSpPr>
        <p:sp>
          <p:nvSpPr>
            <p:cNvPr id="452" name="Rectangle 451"/>
            <p:cNvSpPr/>
            <p:nvPr/>
          </p:nvSpPr>
          <p:spPr bwMode="auto">
            <a:xfrm>
              <a:off x="6225046" y="2095501"/>
              <a:ext cx="5939157" cy="4241799"/>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18" rIns="0" bIns="46618" numCol="1" rtlCol="0" anchor="ctr" anchorCtr="0" compatLnSpc="1">
              <a:prstTxWarp prst="textNoShape">
                <a:avLst/>
              </a:prstTxWarp>
            </a:bodyPr>
            <a:lstStyle/>
            <a:p>
              <a:pPr algn="ctr" defTabSz="932103" fontAlgn="base">
                <a:spcBef>
                  <a:spcPct val="0"/>
                </a:spcBef>
                <a:spcAft>
                  <a:spcPct val="0"/>
                </a:spcAft>
              </a:pPr>
              <a:endParaRPr lang="en-US" sz="1999" kern="0" dirty="0">
                <a:gradFill>
                  <a:gsLst>
                    <a:gs pos="0">
                      <a:srgbClr val="FFFFFF"/>
                    </a:gs>
                    <a:gs pos="100000">
                      <a:srgbClr val="FFFFFF"/>
                    </a:gs>
                  </a:gsLst>
                  <a:lin ang="5400000" scaled="0"/>
                </a:gradFill>
              </a:endParaRPr>
            </a:p>
          </p:txBody>
        </p:sp>
        <p:sp>
          <p:nvSpPr>
            <p:cNvPr id="472" name="Oval 471"/>
            <p:cNvSpPr/>
            <p:nvPr/>
          </p:nvSpPr>
          <p:spPr bwMode="auto">
            <a:xfrm>
              <a:off x="7010094" y="25955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3" name="Freeform 18"/>
            <p:cNvSpPr>
              <a:spLocks noChangeAspect="1" noEditPoints="1"/>
            </p:cNvSpPr>
            <p:nvPr/>
          </p:nvSpPr>
          <p:spPr bwMode="auto">
            <a:xfrm>
              <a:off x="7157812" y="2816281"/>
              <a:ext cx="557713" cy="411713"/>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62" tIns="44762" rIns="0" bIns="44762" numCol="1" spcCol="0" rtlCol="0" fromWordArt="0" anchor="ctr" anchorCtr="0" forceAA="0" compatLnSpc="1">
              <a:prstTxWarp prst="textNoShape">
                <a:avLst/>
              </a:prstTxWarp>
              <a:noAutofit/>
            </a:bodyPr>
            <a:lstStyle/>
            <a:p>
              <a:pPr defTabSz="912932">
                <a:lnSpc>
                  <a:spcPct val="90000"/>
                </a:lnSpc>
                <a:spcAft>
                  <a:spcPts val="587"/>
                </a:spcAft>
                <a:defRPr/>
              </a:pPr>
              <a:endParaRPr lang="en-US" sz="1369" b="1" kern="0" dirty="0">
                <a:gradFill>
                  <a:gsLst>
                    <a:gs pos="50427">
                      <a:srgbClr val="FFFFFF"/>
                    </a:gs>
                    <a:gs pos="30000">
                      <a:srgbClr val="FFFFFF"/>
                    </a:gs>
                  </a:gsLst>
                  <a:lin ang="5400000" scaled="0"/>
                </a:gradFill>
                <a:latin typeface="Segoe UI"/>
              </a:endParaRPr>
            </a:p>
          </p:txBody>
        </p:sp>
        <p:sp>
          <p:nvSpPr>
            <p:cNvPr id="474" name="Oval 473"/>
            <p:cNvSpPr/>
            <p:nvPr/>
          </p:nvSpPr>
          <p:spPr bwMode="auto">
            <a:xfrm>
              <a:off x="8237589" y="25955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5" name="Freeform 17"/>
            <p:cNvSpPr>
              <a:spLocks noEditPoints="1"/>
            </p:cNvSpPr>
            <p:nvPr/>
          </p:nvSpPr>
          <p:spPr bwMode="auto">
            <a:xfrm>
              <a:off x="8429182" y="2723517"/>
              <a:ext cx="469960" cy="59724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476" name="Oval 475"/>
            <p:cNvSpPr/>
            <p:nvPr/>
          </p:nvSpPr>
          <p:spPr bwMode="auto">
            <a:xfrm>
              <a:off x="9465084" y="25955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7" name="Freeform 476"/>
            <p:cNvSpPr>
              <a:spLocks noEditPoints="1"/>
            </p:cNvSpPr>
            <p:nvPr/>
          </p:nvSpPr>
          <p:spPr bwMode="auto">
            <a:xfrm>
              <a:off x="9596638" y="2769152"/>
              <a:ext cx="590041" cy="505968"/>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478" name="Oval 477"/>
            <p:cNvSpPr/>
            <p:nvPr/>
          </p:nvSpPr>
          <p:spPr bwMode="auto">
            <a:xfrm>
              <a:off x="10692578" y="25955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79" name="Group 478"/>
            <p:cNvGrpSpPr/>
            <p:nvPr/>
          </p:nvGrpSpPr>
          <p:grpSpPr>
            <a:xfrm>
              <a:off x="10841227" y="2779849"/>
              <a:ext cx="555851" cy="484577"/>
              <a:chOff x="10450695" y="2384201"/>
              <a:chExt cx="683568" cy="595918"/>
            </a:xfrm>
          </p:grpSpPr>
          <p:sp>
            <p:nvSpPr>
              <p:cNvPr id="480" name="Rectangle 47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1"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grpSp>
          <p:nvGrpSpPr>
            <p:cNvPr id="482" name="Group 481"/>
            <p:cNvGrpSpPr/>
            <p:nvPr/>
          </p:nvGrpSpPr>
          <p:grpSpPr>
            <a:xfrm>
              <a:off x="10386456" y="4936398"/>
              <a:ext cx="1344382" cy="1062056"/>
              <a:chOff x="9972097" y="4402078"/>
              <a:chExt cx="1344382" cy="1062056"/>
            </a:xfrm>
          </p:grpSpPr>
          <p:grpSp>
            <p:nvGrpSpPr>
              <p:cNvPr id="483" name="Group 482"/>
              <p:cNvGrpSpPr/>
              <p:nvPr/>
            </p:nvGrpSpPr>
            <p:grpSpPr>
              <a:xfrm>
                <a:off x="9973234" y="4402078"/>
                <a:ext cx="1342109" cy="1062056"/>
                <a:chOff x="10031532" y="4402078"/>
                <a:chExt cx="1342109" cy="1062056"/>
              </a:xfrm>
            </p:grpSpPr>
            <p:sp>
              <p:nvSpPr>
                <p:cNvPr id="485" name="Rectangle 484"/>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6"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487" name="Rectangle 486"/>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488" name="Rectangle 48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grpSp>
          <p:sp>
            <p:nvSpPr>
              <p:cNvPr id="484" name="TextBox 483"/>
              <p:cNvSpPr txBox="1"/>
              <p:nvPr/>
            </p:nvSpPr>
            <p:spPr>
              <a:xfrm>
                <a:off x="9972097" y="4577624"/>
                <a:ext cx="1344382" cy="859622"/>
              </a:xfrm>
              <a:prstGeom prst="rect">
                <a:avLst/>
              </a:prstGeom>
              <a:noFill/>
            </p:spPr>
            <p:txBody>
              <a:bodyPr wrap="square" lIns="182806" tIns="146246" rIns="182806" bIns="146246" rtlCol="0" anchor="ctr" anchorCtr="0">
                <a:noAutofit/>
              </a:bodyPr>
              <a:lstStyle/>
              <a:p>
                <a:pPr algn="ctr" defTabSz="932319">
                  <a:lnSpc>
                    <a:spcPct val="90000"/>
                  </a:lnSpc>
                  <a:spcAft>
                    <a:spcPts val="600"/>
                  </a:spcAft>
                  <a:defRPr/>
                </a:pPr>
                <a:r>
                  <a:rPr lang="en-US" sz="2999" kern="0" dirty="0">
                    <a:gradFill>
                      <a:gsLst>
                        <a:gs pos="2917">
                          <a:srgbClr val="404040"/>
                        </a:gs>
                        <a:gs pos="30000">
                          <a:srgbClr val="404040"/>
                        </a:gs>
                      </a:gsLst>
                      <a:lin ang="5400000" scaled="0"/>
                    </a:gradFill>
                    <a:latin typeface="Segoe UI Light"/>
                  </a:rPr>
                  <a:t>HTML</a:t>
                </a:r>
              </a:p>
            </p:txBody>
          </p:sp>
        </p:grpSp>
        <p:grpSp>
          <p:nvGrpSpPr>
            <p:cNvPr id="489" name="Group 488"/>
            <p:cNvGrpSpPr/>
            <p:nvPr/>
          </p:nvGrpSpPr>
          <p:grpSpPr>
            <a:xfrm>
              <a:off x="7057359" y="4684440"/>
              <a:ext cx="899570" cy="1314014"/>
              <a:chOff x="6803259" y="4273052"/>
              <a:chExt cx="899570" cy="1314014"/>
            </a:xfrm>
          </p:grpSpPr>
          <p:sp>
            <p:nvSpPr>
              <p:cNvPr id="490" name="Rounded Rectangle 489"/>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ounded Rectangle 490"/>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2" name="Oval 491"/>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3"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94" name="AutoShape 165"/>
            <p:cNvSpPr>
              <a:spLocks noChangeAspect="1" noChangeArrowheads="1" noTextEdit="1"/>
            </p:cNvSpPr>
            <p:nvPr/>
          </p:nvSpPr>
          <p:spPr bwMode="auto">
            <a:xfrm>
              <a:off x="8536089" y="3458032"/>
              <a:ext cx="1057275"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nvGrpSpPr>
            <p:cNvPr id="495" name="Group 494"/>
            <p:cNvGrpSpPr/>
            <p:nvPr/>
          </p:nvGrpSpPr>
          <p:grpSpPr>
            <a:xfrm>
              <a:off x="8537163" y="3503327"/>
              <a:ext cx="875225" cy="709078"/>
              <a:chOff x="8283062" y="3056784"/>
              <a:chExt cx="875225" cy="709078"/>
            </a:xfrm>
          </p:grpSpPr>
          <p:sp>
            <p:nvSpPr>
              <p:cNvPr id="496"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497"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grpSp>
          <p:nvGrpSpPr>
            <p:cNvPr id="498" name="Group 497"/>
            <p:cNvGrpSpPr/>
            <p:nvPr/>
          </p:nvGrpSpPr>
          <p:grpSpPr>
            <a:xfrm>
              <a:off x="9412385" y="3503327"/>
              <a:ext cx="606272" cy="715942"/>
              <a:chOff x="9158285" y="3056784"/>
              <a:chExt cx="606272" cy="715942"/>
            </a:xfrm>
          </p:grpSpPr>
          <p:sp>
            <p:nvSpPr>
              <p:cNvPr id="499"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500"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grpSp>
          <p:nvGrpSpPr>
            <p:cNvPr id="501" name="Group 500"/>
            <p:cNvGrpSpPr/>
            <p:nvPr/>
          </p:nvGrpSpPr>
          <p:grpSpPr>
            <a:xfrm>
              <a:off x="8398942" y="4146616"/>
              <a:ext cx="1331448" cy="1851838"/>
              <a:chOff x="8144842" y="4004140"/>
              <a:chExt cx="1331448" cy="1851838"/>
            </a:xfrm>
          </p:grpSpPr>
          <p:pic>
            <p:nvPicPr>
              <p:cNvPr id="502" name="Picture 501"/>
              <p:cNvPicPr>
                <a:picLocks noChangeAspect="1"/>
              </p:cNvPicPr>
              <p:nvPr/>
            </p:nvPicPr>
            <p:blipFill>
              <a:blip r:embed="rId3"/>
              <a:stretch>
                <a:fillRect/>
              </a:stretch>
            </p:blipFill>
            <p:spPr>
              <a:xfrm>
                <a:off x="8843731" y="4004140"/>
                <a:ext cx="632559" cy="1851838"/>
              </a:xfrm>
              <a:prstGeom prst="rect">
                <a:avLst/>
              </a:prstGeom>
            </p:spPr>
          </p:pic>
          <p:pic>
            <p:nvPicPr>
              <p:cNvPr id="503" name="Picture 502"/>
              <p:cNvPicPr>
                <a:picLocks noChangeAspect="1"/>
              </p:cNvPicPr>
              <p:nvPr/>
            </p:nvPicPr>
            <p:blipFill>
              <a:blip r:embed="rId4"/>
              <a:stretch>
                <a:fillRect/>
              </a:stretch>
            </p:blipFill>
            <p:spPr>
              <a:xfrm>
                <a:off x="8144842" y="4762867"/>
                <a:ext cx="1080760" cy="1093111"/>
              </a:xfrm>
              <a:prstGeom prst="rect">
                <a:avLst/>
              </a:prstGeom>
            </p:spPr>
          </p:pic>
        </p:grpSp>
        <p:grpSp>
          <p:nvGrpSpPr>
            <p:cNvPr id="504" name="Group 503"/>
            <p:cNvGrpSpPr/>
            <p:nvPr/>
          </p:nvGrpSpPr>
          <p:grpSpPr>
            <a:xfrm>
              <a:off x="10892139" y="3503327"/>
              <a:ext cx="454025" cy="1444602"/>
              <a:chOff x="10638038" y="3056784"/>
              <a:chExt cx="454025" cy="1444602"/>
            </a:xfrm>
          </p:grpSpPr>
          <p:sp>
            <p:nvSpPr>
              <p:cNvPr id="505"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506"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grpSp>
          <p:nvGrpSpPr>
            <p:cNvPr id="507" name="Group 506"/>
            <p:cNvGrpSpPr/>
            <p:nvPr/>
          </p:nvGrpSpPr>
          <p:grpSpPr>
            <a:xfrm>
              <a:off x="7245450" y="3503327"/>
              <a:ext cx="382588" cy="1813666"/>
              <a:chOff x="6991350" y="3056784"/>
              <a:chExt cx="382588" cy="1813666"/>
            </a:xfrm>
          </p:grpSpPr>
          <p:grpSp>
            <p:nvGrpSpPr>
              <p:cNvPr id="508" name="Group 507"/>
              <p:cNvGrpSpPr/>
              <p:nvPr/>
            </p:nvGrpSpPr>
            <p:grpSpPr>
              <a:xfrm>
                <a:off x="6991350" y="3092450"/>
                <a:ext cx="382588" cy="1778000"/>
                <a:chOff x="6991350" y="3092450"/>
                <a:chExt cx="382588" cy="1778000"/>
              </a:xfrm>
            </p:grpSpPr>
            <p:sp>
              <p:nvSpPr>
                <p:cNvPr id="510"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511"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sp>
            <p:nvSpPr>
              <p:cNvPr id="509"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grpSp>
      <p:sp>
        <p:nvSpPr>
          <p:cNvPr id="283" name="Data"/>
          <p:cNvSpPr/>
          <p:nvPr/>
        </p:nvSpPr>
        <p:spPr bwMode="auto">
          <a:xfrm>
            <a:off x="6225043" y="1212183"/>
            <a:ext cx="5936768" cy="9140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6246" rIns="179140" bIns="143313" numCol="1" spcCol="0" rtlCol="0" fromWordArt="0" anchor="ctr" anchorCtr="0" forceAA="0" compatLnSpc="1">
            <a:prstTxWarp prst="textNoShape">
              <a:avLst/>
            </a:prstTxWarp>
            <a:noAutofit/>
          </a:bodyPr>
          <a:lstStyle/>
          <a:p>
            <a:pPr algn="ctr" defTabSz="913290" fontAlgn="base">
              <a:lnSpc>
                <a:spcPct val="90000"/>
              </a:lnSpc>
              <a:spcBef>
                <a:spcPct val="0"/>
              </a:spcBef>
              <a:spcAft>
                <a:spcPct val="0"/>
              </a:spcAft>
              <a:defRPr/>
            </a:pPr>
            <a:r>
              <a:rPr lang="en-US" sz="5398" b="1" kern="0"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p>
        </p:txBody>
      </p:sp>
      <p:sp>
        <p:nvSpPr>
          <p:cNvPr id="284" name="USER"/>
          <p:cNvSpPr/>
          <p:nvPr/>
        </p:nvSpPr>
        <p:spPr bwMode="auto">
          <a:xfrm>
            <a:off x="248465" y="1212183"/>
            <a:ext cx="5895507" cy="9140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6246" rIns="179140" bIns="143313" numCol="1" spcCol="0" rtlCol="0" fromWordArt="0" anchor="ctr" anchorCtr="0" forceAA="0" compatLnSpc="1">
            <a:prstTxWarp prst="textNoShape">
              <a:avLst/>
            </a:prstTxWarp>
            <a:noAutofit/>
          </a:bodyPr>
          <a:lstStyle/>
          <a:p>
            <a:pPr algn="ctr" defTabSz="913290" fontAlgn="base">
              <a:lnSpc>
                <a:spcPct val="90000"/>
              </a:lnSpc>
              <a:spcBef>
                <a:spcPct val="0"/>
              </a:spcBef>
              <a:spcAft>
                <a:spcPct val="0"/>
              </a:spcAft>
              <a:defRPr/>
            </a:pPr>
            <a:r>
              <a:rPr lang="en-US" sz="5398" b="1" kern="0"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spTree>
    <p:extLst>
      <p:ext uri="{BB962C8B-B14F-4D97-AF65-F5344CB8AC3E}">
        <p14:creationId xmlns:p14="http://schemas.microsoft.com/office/powerpoint/2010/main" val="1154730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284"/>
                                        </p:tgtEl>
                                        <p:attrNameLst>
                                          <p:attrName>style.visibility</p:attrName>
                                        </p:attrNameLst>
                                      </p:cBhvr>
                                      <p:to>
                                        <p:strVal val="visible"/>
                                      </p:to>
                                    </p:set>
                                    <p:anim calcmode="lin" valueType="num">
                                      <p:cBhvr additive="base">
                                        <p:cTn id="7" dur="640" fill="hold"/>
                                        <p:tgtEl>
                                          <p:spTgt spid="284"/>
                                        </p:tgtEl>
                                        <p:attrNameLst>
                                          <p:attrName>ppt_x</p:attrName>
                                        </p:attrNameLst>
                                      </p:cBhvr>
                                      <p:tavLst>
                                        <p:tav tm="0">
                                          <p:val>
                                            <p:strVal val="0-#ppt_w/2"/>
                                          </p:val>
                                        </p:tav>
                                        <p:tav tm="100000">
                                          <p:val>
                                            <p:strVal val="#ppt_x"/>
                                          </p:val>
                                        </p:tav>
                                      </p:tavLst>
                                    </p:anim>
                                    <p:anim calcmode="lin" valueType="num">
                                      <p:cBhvr additive="base">
                                        <p:cTn id="8" dur="640" fill="hold"/>
                                        <p:tgtEl>
                                          <p:spTgt spid="284"/>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640" fill="hold"/>
                                        <p:tgtEl>
                                          <p:spTgt spid="2"/>
                                        </p:tgtEl>
                                        <p:attrNameLst>
                                          <p:attrName>ppt_x</p:attrName>
                                        </p:attrNameLst>
                                      </p:cBhvr>
                                      <p:tavLst>
                                        <p:tav tm="0">
                                          <p:val>
                                            <p:strVal val="0-#ppt_w/2"/>
                                          </p:val>
                                        </p:tav>
                                        <p:tav tm="100000">
                                          <p:val>
                                            <p:strVal val="#ppt_x"/>
                                          </p:val>
                                        </p:tav>
                                      </p:tavLst>
                                    </p:anim>
                                    <p:anim calcmode="lin" valueType="num">
                                      <p:cBhvr additive="base">
                                        <p:cTn id="12" dur="64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640"/>
                            </p:stCondLst>
                            <p:childTnLst>
                              <p:par>
                                <p:cTn id="14" presetID="2" presetClass="entr" presetSubtype="2" decel="100000" fill="hold" grpId="0" nodeType="afterEffect">
                                  <p:stCondLst>
                                    <p:cond delay="0"/>
                                  </p:stCondLst>
                                  <p:childTnLst>
                                    <p:set>
                                      <p:cBhvr>
                                        <p:cTn id="15" dur="1" fill="hold">
                                          <p:stCondLst>
                                            <p:cond delay="0"/>
                                          </p:stCondLst>
                                        </p:cTn>
                                        <p:tgtEl>
                                          <p:spTgt spid="283"/>
                                        </p:tgtEl>
                                        <p:attrNameLst>
                                          <p:attrName>style.visibility</p:attrName>
                                        </p:attrNameLst>
                                      </p:cBhvr>
                                      <p:to>
                                        <p:strVal val="visible"/>
                                      </p:to>
                                    </p:set>
                                    <p:anim calcmode="lin" valueType="num">
                                      <p:cBhvr additive="base">
                                        <p:cTn id="16" dur="640" fill="hold"/>
                                        <p:tgtEl>
                                          <p:spTgt spid="283"/>
                                        </p:tgtEl>
                                        <p:attrNameLst>
                                          <p:attrName>ppt_x</p:attrName>
                                        </p:attrNameLst>
                                      </p:cBhvr>
                                      <p:tavLst>
                                        <p:tav tm="0">
                                          <p:val>
                                            <p:strVal val="1+#ppt_w/2"/>
                                          </p:val>
                                        </p:tav>
                                        <p:tav tm="100000">
                                          <p:val>
                                            <p:strVal val="#ppt_x"/>
                                          </p:val>
                                        </p:tav>
                                      </p:tavLst>
                                    </p:anim>
                                    <p:anim calcmode="lin" valueType="num">
                                      <p:cBhvr additive="base">
                                        <p:cTn id="17" dur="640" fill="hold"/>
                                        <p:tgtEl>
                                          <p:spTgt spid="283"/>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640" fill="hold"/>
                                        <p:tgtEl>
                                          <p:spTgt spid="3"/>
                                        </p:tgtEl>
                                        <p:attrNameLst>
                                          <p:attrName>ppt_x</p:attrName>
                                        </p:attrNameLst>
                                      </p:cBhvr>
                                      <p:tavLst>
                                        <p:tav tm="0">
                                          <p:val>
                                            <p:strVal val="1+#ppt_w/2"/>
                                          </p:val>
                                        </p:tav>
                                        <p:tav tm="100000">
                                          <p:val>
                                            <p:strVal val="#ppt_x"/>
                                          </p:val>
                                        </p:tav>
                                      </p:tavLst>
                                    </p:anim>
                                    <p:anim calcmode="lin" valueType="num">
                                      <p:cBhvr additive="base">
                                        <p:cTn id="21" dur="64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animBg="1"/>
      <p:bldP spid="28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3566184" cy="4573573"/>
          </a:xfrm>
        </p:spPr>
        <p:txBody>
          <a:bodyPr/>
          <a:lstStyle/>
          <a:p>
            <a:r>
              <a:rPr lang="en-US" dirty="0"/>
              <a:t>Building integration with </a:t>
            </a:r>
            <a:br>
              <a:rPr lang="en-US" dirty="0"/>
            </a:br>
            <a:r>
              <a:rPr lang="en-US" dirty="0"/>
              <a:t>Office 365</a:t>
            </a:r>
          </a:p>
        </p:txBody>
      </p:sp>
      <p:pic>
        <p:nvPicPr>
          <p:cNvPr id="3" name="Picture 2"/>
          <p:cNvPicPr>
            <a:picLocks noChangeAspect="1"/>
          </p:cNvPicPr>
          <p:nvPr/>
        </p:nvPicPr>
        <p:blipFill>
          <a:blip r:embed="rId2"/>
          <a:stretch>
            <a:fillRect/>
          </a:stretch>
        </p:blipFill>
        <p:spPr>
          <a:xfrm>
            <a:off x="4067474" y="0"/>
            <a:ext cx="8056709" cy="6906589"/>
          </a:xfrm>
          <a:prstGeom prst="rect">
            <a:avLst/>
          </a:prstGeom>
        </p:spPr>
      </p:pic>
    </p:spTree>
    <p:extLst>
      <p:ext uri="{BB962C8B-B14F-4D97-AF65-F5344CB8AC3E}">
        <p14:creationId xmlns:p14="http://schemas.microsoft.com/office/powerpoint/2010/main" val="133121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Microsoft Graph API</a:t>
            </a:r>
          </a:p>
        </p:txBody>
      </p:sp>
      <p:grpSp>
        <p:nvGrpSpPr>
          <p:cNvPr id="3" name="Group 2"/>
          <p:cNvGrpSpPr/>
          <p:nvPr/>
        </p:nvGrpSpPr>
        <p:grpSpPr>
          <a:xfrm>
            <a:off x="1178153" y="948509"/>
            <a:ext cx="10410175" cy="5371191"/>
            <a:chOff x="1176125" y="486109"/>
            <a:chExt cx="10414363" cy="5373353"/>
          </a:xfrm>
        </p:grpSpPr>
        <p:cxnSp>
          <p:nvCxnSpPr>
            <p:cNvPr id="63" name="Straight Connector 62"/>
            <p:cNvCxnSpPr/>
            <p:nvPr/>
          </p:nvCxnSpPr>
          <p:spPr>
            <a:xfrm flipV="1">
              <a:off x="2041773" y="4141098"/>
              <a:ext cx="4582973" cy="2116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176125" y="2486786"/>
              <a:ext cx="6724713" cy="74378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2399">
                <a:solidFill>
                  <a:prstClr val="white"/>
                </a:solidFill>
                <a:latin typeface="Calibri" panose="020F0502020204030204"/>
              </a:endParaRPr>
            </a:p>
          </p:txBody>
        </p:sp>
        <p:sp>
          <p:nvSpPr>
            <p:cNvPr id="51" name="Title 1"/>
            <p:cNvSpPr txBox="1">
              <a:spLocks/>
            </p:cNvSpPr>
            <p:nvPr/>
          </p:nvSpPr>
          <p:spPr>
            <a:xfrm>
              <a:off x="1176125" y="2605407"/>
              <a:ext cx="6702442"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3998" dirty="0">
                  <a:solidFill>
                    <a:prstClr val="white"/>
                  </a:solidFill>
                  <a:latin typeface="Segoe UI" panose="020B0502040204020203" pitchFamily="34" charset="0"/>
                  <a:cs typeface="Segoe UI" panose="020B0502040204020203" pitchFamily="34" charset="0"/>
                </a:rPr>
                <a:t>https://graph.microsoft.com/</a:t>
              </a:r>
            </a:p>
          </p:txBody>
        </p:sp>
        <p:cxnSp>
          <p:nvCxnSpPr>
            <p:cNvPr id="15" name="Straight Arrow Connector 102"/>
            <p:cNvCxnSpPr/>
            <p:nvPr/>
          </p:nvCxnSpPr>
          <p:spPr>
            <a:xfrm flipV="1">
              <a:off x="6671189" y="323286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103"/>
            <p:cNvCxnSpPr/>
            <p:nvPr/>
          </p:nvCxnSpPr>
          <p:spPr>
            <a:xfrm flipV="1">
              <a:off x="5675507" y="3231621"/>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104"/>
            <p:cNvCxnSpPr/>
            <p:nvPr/>
          </p:nvCxnSpPr>
          <p:spPr>
            <a:xfrm flipV="1">
              <a:off x="4686485"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105"/>
            <p:cNvCxnSpPr/>
            <p:nvPr/>
          </p:nvCxnSpPr>
          <p:spPr>
            <a:xfrm flipV="1">
              <a:off x="3723597" y="3229047"/>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106"/>
            <p:cNvCxnSpPr/>
            <p:nvPr/>
          </p:nvCxnSpPr>
          <p:spPr>
            <a:xfrm flipV="1">
              <a:off x="177181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107"/>
            <p:cNvCxnSpPr/>
            <p:nvPr/>
          </p:nvCxnSpPr>
          <p:spPr>
            <a:xfrm flipV="1">
              <a:off x="274168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108"/>
            <p:cNvCxnSpPr/>
            <p:nvPr/>
          </p:nvCxnSpPr>
          <p:spPr>
            <a:xfrm flipH="1">
              <a:off x="7437437" y="3220993"/>
              <a:ext cx="4241" cy="2046379"/>
            </a:xfrm>
            <a:prstGeom prst="straightConnector1">
              <a:avLst/>
            </a:prstGeom>
            <a:ln w="38100">
              <a:solidFill>
                <a:srgbClr val="0072C6"/>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80" name="Group 112"/>
            <p:cNvGrpSpPr/>
            <p:nvPr/>
          </p:nvGrpSpPr>
          <p:grpSpPr>
            <a:xfrm>
              <a:off x="6823456" y="3494993"/>
              <a:ext cx="145610" cy="327521"/>
              <a:chOff x="7565604" y="5053690"/>
              <a:chExt cx="185585" cy="417438"/>
            </a:xfrm>
          </p:grpSpPr>
          <p:cxnSp>
            <p:nvCxnSpPr>
              <p:cNvPr id="81"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2"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86" name="Group 115"/>
            <p:cNvGrpSpPr/>
            <p:nvPr/>
          </p:nvGrpSpPr>
          <p:grpSpPr>
            <a:xfrm>
              <a:off x="5850836" y="3493749"/>
              <a:ext cx="145610" cy="327521"/>
              <a:chOff x="7565604" y="5053690"/>
              <a:chExt cx="185585" cy="417438"/>
            </a:xfrm>
          </p:grpSpPr>
          <p:cxnSp>
            <p:nvCxnSpPr>
              <p:cNvPr id="87" name="Straight Connector 116"/>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8" name="Oval 117"/>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89" name="Group 118"/>
            <p:cNvGrpSpPr/>
            <p:nvPr/>
          </p:nvGrpSpPr>
          <p:grpSpPr>
            <a:xfrm>
              <a:off x="4832213" y="3488550"/>
              <a:ext cx="145610" cy="327521"/>
              <a:chOff x="7565604" y="5053690"/>
              <a:chExt cx="185585" cy="417438"/>
            </a:xfrm>
          </p:grpSpPr>
          <p:cxnSp>
            <p:nvCxnSpPr>
              <p:cNvPr id="90" name="Straight Connector 11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1" name="Oval 12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92" name="Group 121"/>
            <p:cNvGrpSpPr/>
            <p:nvPr/>
          </p:nvGrpSpPr>
          <p:grpSpPr>
            <a:xfrm>
              <a:off x="3874736" y="3491175"/>
              <a:ext cx="145610" cy="327521"/>
              <a:chOff x="7565604" y="5053690"/>
              <a:chExt cx="185585" cy="417438"/>
            </a:xfrm>
          </p:grpSpPr>
          <p:cxnSp>
            <p:nvCxnSpPr>
              <p:cNvPr id="93" name="Straight Connector 122"/>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4" name="Oval 123"/>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95" name="Group 124"/>
            <p:cNvGrpSpPr/>
            <p:nvPr/>
          </p:nvGrpSpPr>
          <p:grpSpPr>
            <a:xfrm>
              <a:off x="2882246" y="3488550"/>
              <a:ext cx="145610" cy="327521"/>
              <a:chOff x="7565604" y="5053690"/>
              <a:chExt cx="185585" cy="417438"/>
            </a:xfrm>
          </p:grpSpPr>
          <p:cxnSp>
            <p:nvCxnSpPr>
              <p:cNvPr id="96" name="Straight Connector 125"/>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7" name="Oval 126"/>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98" name="Group 128"/>
            <p:cNvGrpSpPr/>
            <p:nvPr/>
          </p:nvGrpSpPr>
          <p:grpSpPr>
            <a:xfrm>
              <a:off x="1919551" y="3488550"/>
              <a:ext cx="145610" cy="327521"/>
              <a:chOff x="7565604" y="5053690"/>
              <a:chExt cx="185585" cy="417438"/>
            </a:xfrm>
          </p:grpSpPr>
          <p:cxnSp>
            <p:nvCxnSpPr>
              <p:cNvPr id="99" name="Straight Connector 12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0" name="Oval 13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pic>
          <p:nvPicPr>
            <p:cNvPr id="101" name="Picture 1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6717" y="2098500"/>
              <a:ext cx="3103771" cy="1865177"/>
            </a:xfrm>
            <a:prstGeom prst="rect">
              <a:avLst/>
            </a:prstGeom>
          </p:spPr>
        </p:pic>
        <p:grpSp>
          <p:nvGrpSpPr>
            <p:cNvPr id="102" name="Group 132"/>
            <p:cNvGrpSpPr/>
            <p:nvPr/>
          </p:nvGrpSpPr>
          <p:grpSpPr>
            <a:xfrm>
              <a:off x="8047037" y="486109"/>
              <a:ext cx="2524125" cy="1556049"/>
              <a:chOff x="6794301" y="1084248"/>
              <a:chExt cx="2524125" cy="1556049"/>
            </a:xfrm>
          </p:grpSpPr>
          <p:pic>
            <p:nvPicPr>
              <p:cNvPr id="103" name="Picture 5"/>
              <p:cNvPicPr>
                <a:picLocks noChangeAspect="1"/>
              </p:cNvPicPr>
              <p:nvPr/>
            </p:nvPicPr>
            <p:blipFill>
              <a:blip r:embed="rId6"/>
              <a:stretch>
                <a:fillRect/>
              </a:stretch>
            </p:blipFill>
            <p:spPr>
              <a:xfrm>
                <a:off x="6794301" y="1084248"/>
                <a:ext cx="2524125" cy="1556049"/>
              </a:xfrm>
              <a:prstGeom prst="rect">
                <a:avLst/>
              </a:prstGeom>
            </p:spPr>
          </p:pic>
          <p:sp>
            <p:nvSpPr>
              <p:cNvPr id="104" name="TextBox 12"/>
              <p:cNvSpPr txBox="1"/>
              <p:nvPr/>
            </p:nvSpPr>
            <p:spPr>
              <a:xfrm>
                <a:off x="6940239" y="1382140"/>
                <a:ext cx="2232248" cy="634488"/>
              </a:xfrm>
              <a:prstGeom prst="rect">
                <a:avLst/>
              </a:prstGeom>
              <a:solidFill>
                <a:srgbClr val="FFFFFF">
                  <a:alpha val="74000"/>
                </a:srgbClr>
              </a:solidFill>
            </p:spPr>
            <p:txBody>
              <a:bodyPr wrap="square" lIns="182806" tIns="146246" rIns="182806" bIns="146246" rtlCol="0">
                <a:spAutoFit/>
              </a:bodyPr>
              <a:lstStyle/>
              <a:p>
                <a:pPr algn="ctr">
                  <a:lnSpc>
                    <a:spcPct val="90000"/>
                  </a:lnSpc>
                  <a:spcAft>
                    <a:spcPts val="600"/>
                  </a:spcAft>
                  <a:defRPr/>
                </a:pPr>
                <a:r>
                  <a:rPr lang="nb-NO" sz="2399" dirty="0">
                    <a:gradFill>
                      <a:gsLst>
                        <a:gs pos="2917">
                          <a:srgbClr val="404040"/>
                        </a:gs>
                        <a:gs pos="30000">
                          <a:srgbClr val="404040"/>
                        </a:gs>
                      </a:gsLst>
                      <a:lin ang="5400000" scaled="0"/>
                    </a:gradFill>
                    <a:latin typeface="Segoe UI Semibold" panose="020B0702040204020203" pitchFamily="34" charset="0"/>
                    <a:cs typeface="Segoe UI Semibold" panose="020B0702040204020203" pitchFamily="34" charset="0"/>
                  </a:rPr>
                  <a:t>Your App</a:t>
                </a:r>
              </a:p>
            </p:txBody>
          </p:sp>
        </p:grpSp>
        <p:cxnSp>
          <p:nvCxnSpPr>
            <p:cNvPr id="32" name="Straight Arrow Connector 135"/>
            <p:cNvCxnSpPr/>
            <p:nvPr/>
          </p:nvCxnSpPr>
          <p:spPr>
            <a:xfrm>
              <a:off x="4400753" y="1439862"/>
              <a:ext cx="0" cy="580513"/>
            </a:xfrm>
            <a:prstGeom prst="straightConnector1">
              <a:avLst/>
            </a:prstGeom>
            <a:ln w="381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136"/>
            <p:cNvCxnSpPr/>
            <p:nvPr/>
          </p:nvCxnSpPr>
          <p:spPr>
            <a:xfrm>
              <a:off x="4400753" y="1439862"/>
              <a:ext cx="3384376" cy="0"/>
            </a:xfrm>
            <a:prstGeom prst="line">
              <a:avLst/>
            </a:prstGeom>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2332866" y="3541777"/>
              <a:ext cx="817628" cy="1174685"/>
              <a:chOff x="636295" y="2518478"/>
              <a:chExt cx="1435768" cy="2045634"/>
            </a:xfrm>
          </p:grpSpPr>
          <p:sp>
            <p:nvSpPr>
              <p:cNvPr id="85" name="Oval 84"/>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105" name="Diagram 104"/>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27" name="Oval 26"/>
            <p:cNvSpPr/>
            <p:nvPr/>
          </p:nvSpPr>
          <p:spPr>
            <a:xfrm>
              <a:off x="3326832" y="37349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grpSp>
          <p:nvGrpSpPr>
            <p:cNvPr id="4" name="Group 5"/>
            <p:cNvGrpSpPr/>
            <p:nvPr/>
          </p:nvGrpSpPr>
          <p:grpSpPr>
            <a:xfrm>
              <a:off x="4289720" y="3732354"/>
              <a:ext cx="793531" cy="793531"/>
              <a:chOff x="5681540" y="2652588"/>
              <a:chExt cx="778042" cy="778042"/>
            </a:xfrm>
          </p:grpSpPr>
          <p:sp>
            <p:nvSpPr>
              <p:cNvPr id="37" name="Oval 12"/>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41"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20" name="Group 23"/>
            <p:cNvGrpSpPr/>
            <p:nvPr/>
          </p:nvGrpSpPr>
          <p:grpSpPr>
            <a:xfrm>
              <a:off x="1382026" y="3573767"/>
              <a:ext cx="779568" cy="1110704"/>
              <a:chOff x="636295" y="2518478"/>
              <a:chExt cx="1435768" cy="2045634"/>
            </a:xfrm>
          </p:grpSpPr>
          <p:sp>
            <p:nvSpPr>
              <p:cNvPr id="8" name="Oval 24"/>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graphicFrame>
            <p:nvGraphicFramePr>
              <p:cNvPr id="47" name="Diagram 25"/>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22" name="Group 83"/>
            <p:cNvGrpSpPr/>
            <p:nvPr/>
          </p:nvGrpSpPr>
          <p:grpSpPr>
            <a:xfrm>
              <a:off x="5269508" y="3736850"/>
              <a:ext cx="811999" cy="794936"/>
              <a:chOff x="10113425" y="2651210"/>
              <a:chExt cx="796150" cy="779420"/>
            </a:xfrm>
          </p:grpSpPr>
          <p:sp>
            <p:nvSpPr>
              <p:cNvPr id="53" name="Oval 84"/>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21" name="Picture 8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57" name="Group 89"/>
            <p:cNvGrpSpPr/>
            <p:nvPr/>
          </p:nvGrpSpPr>
          <p:grpSpPr>
            <a:xfrm>
              <a:off x="6261261" y="3730236"/>
              <a:ext cx="819857" cy="810653"/>
              <a:chOff x="10113425" y="3530904"/>
              <a:chExt cx="803854" cy="794830"/>
            </a:xfrm>
          </p:grpSpPr>
          <p:sp>
            <p:nvSpPr>
              <p:cNvPr id="54" name="Oval 90"/>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23" name="Picture 9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110" name="Group 112"/>
            <p:cNvGrpSpPr/>
            <p:nvPr/>
          </p:nvGrpSpPr>
          <p:grpSpPr>
            <a:xfrm>
              <a:off x="4327948" y="2158085"/>
              <a:ext cx="145610" cy="327521"/>
              <a:chOff x="7565604" y="5053690"/>
              <a:chExt cx="185585" cy="417438"/>
            </a:xfrm>
          </p:grpSpPr>
          <p:cxnSp>
            <p:nvCxnSpPr>
              <p:cNvPr id="111" name="Straight Connector 113"/>
              <p:cNvCxnSpPr/>
              <p:nvPr/>
            </p:nvCxnSpPr>
            <p:spPr>
              <a:xfrm flipV="1">
                <a:off x="7658397" y="5081438"/>
                <a:ext cx="0" cy="38969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12" name="Oval 114"/>
              <p:cNvSpPr/>
              <p:nvPr/>
            </p:nvSpPr>
            <p:spPr>
              <a:xfrm>
                <a:off x="7565604" y="5053690"/>
                <a:ext cx="185585" cy="185585"/>
              </a:xfrm>
              <a:prstGeom prst="ellipse">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pic>
          <p:nvPicPr>
            <p:cNvPr id="113" name="Picture 6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90100" y="3914403"/>
              <a:ext cx="474549" cy="474549"/>
            </a:xfrm>
            <a:prstGeom prst="rect">
              <a:avLst/>
            </a:prstGeom>
          </p:spPr>
        </p:pic>
        <p:sp>
          <p:nvSpPr>
            <p:cNvPr id="46" name="Rounded Rectangle 45"/>
            <p:cNvSpPr/>
            <p:nvPr/>
          </p:nvSpPr>
          <p:spPr>
            <a:xfrm>
              <a:off x="138202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USERS</a:t>
              </a:r>
            </a:p>
          </p:txBody>
        </p:sp>
        <p:sp>
          <p:nvSpPr>
            <p:cNvPr id="48" name="Rounded Rectangle 47"/>
            <p:cNvSpPr/>
            <p:nvPr/>
          </p:nvSpPr>
          <p:spPr>
            <a:xfrm>
              <a:off x="3333813" y="447349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FILES</a:t>
              </a:r>
            </a:p>
          </p:txBody>
        </p:sp>
        <p:sp>
          <p:nvSpPr>
            <p:cNvPr id="49" name="Rounded Rectangle 48"/>
            <p:cNvSpPr/>
            <p:nvPr/>
          </p:nvSpPr>
          <p:spPr>
            <a:xfrm>
              <a:off x="4296701"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MAIL</a:t>
              </a:r>
            </a:p>
          </p:txBody>
        </p:sp>
        <p:sp>
          <p:nvSpPr>
            <p:cNvPr id="50" name="Rounded Rectangle 49"/>
            <p:cNvSpPr/>
            <p:nvPr/>
          </p:nvSpPr>
          <p:spPr>
            <a:xfrm>
              <a:off x="5285723" y="447607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816" dirty="0">
                  <a:solidFill>
                    <a:srgbClr val="0072C6"/>
                  </a:solidFill>
                  <a:latin typeface="Segoe UI Semibold" panose="020B0702040204020203" pitchFamily="34" charset="0"/>
                  <a:cs typeface="Segoe UI Semibold" panose="020B0702040204020203" pitchFamily="34" charset="0"/>
                </a:rPr>
                <a:t>CALENDAR</a:t>
              </a:r>
            </a:p>
          </p:txBody>
        </p:sp>
        <p:sp>
          <p:nvSpPr>
            <p:cNvPr id="55" name="Rounded Rectangle 54"/>
            <p:cNvSpPr/>
            <p:nvPr/>
          </p:nvSpPr>
          <p:spPr>
            <a:xfrm>
              <a:off x="235189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GROUPS</a:t>
              </a:r>
            </a:p>
          </p:txBody>
        </p:sp>
        <p:sp>
          <p:nvSpPr>
            <p:cNvPr id="61" name="Rounded Rectangle 60"/>
            <p:cNvSpPr/>
            <p:nvPr/>
          </p:nvSpPr>
          <p:spPr>
            <a:xfrm>
              <a:off x="1322323" y="5267372"/>
              <a:ext cx="6624108" cy="592090"/>
            </a:xfrm>
            <a:prstGeom prst="round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a:solidFill>
                  <a:prstClr val="white"/>
                </a:solidFill>
                <a:latin typeface="Calibri" panose="020F0502020204030204"/>
              </a:endParaRPr>
            </a:p>
          </p:txBody>
        </p:sp>
        <p:sp>
          <p:nvSpPr>
            <p:cNvPr id="62" name="Title 1"/>
            <p:cNvSpPr txBox="1">
              <a:spLocks/>
            </p:cNvSpPr>
            <p:nvPr/>
          </p:nvSpPr>
          <p:spPr>
            <a:xfrm>
              <a:off x="1322324" y="5346976"/>
              <a:ext cx="6624106"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1835" dirty="0">
                  <a:solidFill>
                    <a:prstClr val="white"/>
                  </a:solidFill>
                  <a:latin typeface="Segoe UI" panose="020B0502040204020203" pitchFamily="34" charset="0"/>
                  <a:cs typeface="Segoe UI" panose="020B0502040204020203" pitchFamily="34" charset="0"/>
                </a:rPr>
                <a:t>Insights and relationships from Office Graph</a:t>
              </a:r>
            </a:p>
          </p:txBody>
        </p:sp>
        <p:cxnSp>
          <p:nvCxnSpPr>
            <p:cNvPr id="67" name="Straight Arrow Connector 66"/>
            <p:cNvCxnSpPr/>
            <p:nvPr/>
          </p:nvCxnSpPr>
          <p:spPr>
            <a:xfrm>
              <a:off x="2741680" y="474021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97"/>
            <p:cNvCxnSpPr/>
            <p:nvPr/>
          </p:nvCxnSpPr>
          <p:spPr>
            <a:xfrm>
              <a:off x="3723597" y="473329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98"/>
            <p:cNvCxnSpPr/>
            <p:nvPr/>
          </p:nvCxnSpPr>
          <p:spPr>
            <a:xfrm>
              <a:off x="4686485" y="4729357"/>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99"/>
            <p:cNvCxnSpPr/>
            <p:nvPr/>
          </p:nvCxnSpPr>
          <p:spPr>
            <a:xfrm>
              <a:off x="5675507" y="473455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00"/>
            <p:cNvCxnSpPr/>
            <p:nvPr/>
          </p:nvCxnSpPr>
          <p:spPr>
            <a:xfrm>
              <a:off x="6671189" y="4735800"/>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101"/>
            <p:cNvCxnSpPr/>
            <p:nvPr/>
          </p:nvCxnSpPr>
          <p:spPr>
            <a:xfrm>
              <a:off x="1771810" y="4738069"/>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6" name="Rounded Rectangle 105"/>
            <p:cNvSpPr/>
            <p:nvPr/>
          </p:nvSpPr>
          <p:spPr>
            <a:xfrm>
              <a:off x="6281405" y="447731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816" dirty="0">
                  <a:solidFill>
                    <a:srgbClr val="0072C6"/>
                  </a:solidFill>
                  <a:latin typeface="Segoe UI Semibold" panose="020B0702040204020203" pitchFamily="34" charset="0"/>
                  <a:cs typeface="Segoe UI Semibold" panose="020B0702040204020203" pitchFamily="34" charset="0"/>
                </a:rPr>
                <a:t>TASKS</a:t>
              </a:r>
            </a:p>
          </p:txBody>
        </p:sp>
        <p:grpSp>
          <p:nvGrpSpPr>
            <p:cNvPr id="107" name="Group 112"/>
            <p:cNvGrpSpPr/>
            <p:nvPr/>
          </p:nvGrpSpPr>
          <p:grpSpPr>
            <a:xfrm>
              <a:off x="7656629" y="4944177"/>
              <a:ext cx="145610" cy="327521"/>
              <a:chOff x="7565604" y="5053690"/>
              <a:chExt cx="185585" cy="417438"/>
            </a:xfrm>
          </p:grpSpPr>
          <p:cxnSp>
            <p:nvCxnSpPr>
              <p:cNvPr id="108"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9"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pic>
        <p:nvPicPr>
          <p:cNvPr id="7" name="Picture 6"/>
          <p:cNvPicPr>
            <a:picLocks/>
          </p:cNvPicPr>
          <p:nvPr>
            <p:custDataLst>
              <p:tags r:id="rId2"/>
            </p:custDataLst>
          </p:nvPr>
        </p:nvPicPr>
        <p:blipFill>
          <a:blip r:embed="rId21">
            <a:extLst>
              <a:ext uri="{28A0092B-C50C-407E-A947-70E740481C1C}">
                <a14:useLocalDpi xmlns:a14="http://schemas.microsoft.com/office/drawing/2010/main" val="0"/>
              </a:ext>
            </a:extLst>
          </a:blip>
          <a:stretch>
            <a:fillRect/>
          </a:stretch>
        </p:blipFill>
        <p:spPr>
          <a:xfrm>
            <a:off x="8071355" y="505477"/>
            <a:ext cx="21759" cy="21759"/>
          </a:xfrm>
          <a:prstGeom prst="rect">
            <a:avLst/>
          </a:prstGeom>
        </p:spPr>
      </p:pic>
    </p:spTree>
    <p:custDataLst>
      <p:tags r:id="rId1"/>
    </p:custDataLst>
    <p:extLst>
      <p:ext uri="{BB962C8B-B14F-4D97-AF65-F5344CB8AC3E}">
        <p14:creationId xmlns:p14="http://schemas.microsoft.com/office/powerpoint/2010/main" val="32834762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41" y="1851360"/>
            <a:ext cx="11375536" cy="2015262"/>
          </a:xfrm>
        </p:spPr>
        <p:txBody>
          <a:bodyPr vert="horz" lIns="146304" tIns="91440" rIns="146304" bIns="91440" rtlCol="0">
            <a:noAutofit/>
          </a:bodyPr>
          <a:lstStyle/>
          <a:p>
            <a:r>
              <a:rPr lang="en-US" sz="4000" dirty="0"/>
              <a:t>Single resource that proxies multiple Microsoft services</a:t>
            </a:r>
          </a:p>
          <a:p>
            <a:r>
              <a:rPr lang="en-US" sz="4000" dirty="0"/>
              <a:t>Allows for easy traversal of objects and relationships</a:t>
            </a:r>
          </a:p>
          <a:p>
            <a:r>
              <a:rPr lang="en-US" sz="4000" dirty="0"/>
              <a:t>Simplifies token acquisition and management</a:t>
            </a:r>
          </a:p>
          <a:p>
            <a:r>
              <a:rPr lang="en-US" sz="4000" dirty="0"/>
              <a:t>Eliminates the need to traditional discovery (using “me” and “</a:t>
            </a:r>
            <a:r>
              <a:rPr lang="en-US" sz="4000" dirty="0" err="1"/>
              <a:t>myorganization</a:t>
            </a:r>
            <a:r>
              <a:rPr lang="en-US" sz="4000" dirty="0"/>
              <a:t>”)</a:t>
            </a:r>
          </a:p>
        </p:txBody>
      </p:sp>
      <p:sp>
        <p:nvSpPr>
          <p:cNvPr id="2" name="Title 1"/>
          <p:cNvSpPr>
            <a:spLocks noGrp="1"/>
          </p:cNvSpPr>
          <p:nvPr>
            <p:ph type="title"/>
          </p:nvPr>
        </p:nvSpPr>
        <p:spPr>
          <a:xfrm>
            <a:off x="284163" y="285750"/>
            <a:ext cx="11375536" cy="762786"/>
          </a:xfrm>
        </p:spPr>
        <p:txBody>
          <a:bodyPr vert="horz" wrap="square" lIns="146304" tIns="91440" rIns="146304" bIns="91440" rtlCol="0" anchor="t">
            <a:noAutofit/>
          </a:bodyPr>
          <a:lstStyle/>
          <a:p>
            <a:r>
              <a:rPr lang="en-US" sz="5400" dirty="0"/>
              <a:t>Microsoft Graph, gateway to Office 365</a:t>
            </a:r>
          </a:p>
        </p:txBody>
      </p:sp>
    </p:spTree>
    <p:extLst>
      <p:ext uri="{BB962C8B-B14F-4D97-AF65-F5344CB8AC3E}">
        <p14:creationId xmlns:p14="http://schemas.microsoft.com/office/powerpoint/2010/main" val="2983812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41" y="1851359"/>
            <a:ext cx="11375536" cy="4480511"/>
          </a:xfrm>
        </p:spPr>
        <p:txBody>
          <a:bodyPr vert="horz" lIns="146304" tIns="91440" rIns="146304" bIns="91440" rtlCol="0">
            <a:noAutofit/>
          </a:bodyPr>
          <a:lstStyle/>
          <a:p>
            <a:pPr>
              <a:spcBef>
                <a:spcPts val="1200"/>
              </a:spcBef>
            </a:pPr>
            <a:r>
              <a:rPr lang="en-US" sz="3200" dirty="0"/>
              <a:t>Direct API endpoints for all the Office 365 Services may also be invoked</a:t>
            </a:r>
          </a:p>
          <a:p>
            <a:pPr>
              <a:spcBef>
                <a:spcPts val="1200"/>
              </a:spcBef>
            </a:pPr>
            <a:r>
              <a:rPr lang="en-US" sz="3200" dirty="0"/>
              <a:t>	Outlook, OneDrive, OneNote, etc.</a:t>
            </a:r>
          </a:p>
          <a:p>
            <a:pPr>
              <a:spcBef>
                <a:spcPts val="1200"/>
              </a:spcBef>
            </a:pPr>
            <a:r>
              <a:rPr lang="en-US" sz="3200" dirty="0"/>
              <a:t>Direct endpoints have new functionality before it is exposed via the Graph API</a:t>
            </a:r>
          </a:p>
          <a:p>
            <a:pPr>
              <a:spcBef>
                <a:spcPts val="1200"/>
              </a:spcBef>
            </a:pPr>
            <a:r>
              <a:rPr lang="en-US" sz="3200" dirty="0"/>
              <a:t>	Examples:</a:t>
            </a:r>
          </a:p>
          <a:p>
            <a:pPr>
              <a:spcBef>
                <a:spcPts val="1200"/>
              </a:spcBef>
            </a:pPr>
            <a:r>
              <a:rPr lang="en-US" sz="3200" dirty="0"/>
              <a:t>		Outlook web hooks</a:t>
            </a:r>
          </a:p>
          <a:p>
            <a:pPr>
              <a:spcBef>
                <a:spcPts val="1200"/>
              </a:spcBef>
            </a:pPr>
            <a:r>
              <a:rPr lang="en-US" sz="3200" dirty="0"/>
              <a:t>		Time zone on calendar</a:t>
            </a:r>
          </a:p>
        </p:txBody>
      </p:sp>
      <p:sp>
        <p:nvSpPr>
          <p:cNvPr id="2" name="Title 1"/>
          <p:cNvSpPr>
            <a:spLocks noGrp="1"/>
          </p:cNvSpPr>
          <p:nvPr>
            <p:ph type="title"/>
          </p:nvPr>
        </p:nvSpPr>
        <p:spPr>
          <a:xfrm>
            <a:off x="284163" y="285750"/>
            <a:ext cx="11375536" cy="762786"/>
          </a:xfrm>
        </p:spPr>
        <p:txBody>
          <a:bodyPr vert="horz" wrap="square" lIns="146304" tIns="91440" rIns="146304" bIns="91440" rtlCol="0" anchor="t">
            <a:noAutofit/>
          </a:bodyPr>
          <a:lstStyle/>
          <a:p>
            <a:r>
              <a:rPr lang="en-US" sz="5400" dirty="0"/>
              <a:t>Office 365 direct API Endpoints</a:t>
            </a:r>
          </a:p>
        </p:txBody>
      </p:sp>
    </p:spTree>
    <p:extLst>
      <p:ext uri="{BB962C8B-B14F-4D97-AF65-F5344CB8AC3E}">
        <p14:creationId xmlns:p14="http://schemas.microsoft.com/office/powerpoint/2010/main" val="37727723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ATHENA.CUSTOMXMLID" val="{BF5AD089-A8D0-4539-89DC-90FB8679FE8D}"/>
  <p:tag name="ATHENA.CUSTOMXMLCONTENT" val="&lt;?xml version=&quot;1.0&quot;?&gt;&lt;athena xmlns=&quot;http://schemas.microsoft.com/edu/athena&quot; version=&quot;0.1.3396.0&quot;&gt;&lt;timings duration=&quot;67288&quot;/&gt;&lt;/athena&gt;"/>
</p:tagLst>
</file>

<file path=ppt/tags/tag2.xml><?xml version="1.0" encoding="utf-8"?>
<p:tagLst xmlns:a="http://schemas.openxmlformats.org/drawingml/2006/main" xmlns:r="http://schemas.openxmlformats.org/officeDocument/2006/relationships" xmlns:p="http://schemas.openxmlformats.org/presentationml/2006/main">
  <p:tag name="ATHENA.CUSTOMXMLID" val="{C556B207-714A-467E-AC42-E37FA114FFC3}"/>
  <p:tag name="ATHENA.CUSTOMXMLCONTENT" val="&lt;?xml version=&quot;1.0&quot;?&gt;&lt;athena xmlns=&quot;http://schemas.microsoft.com/edu/athena&quot; version=&quot;0.1.3396.0&quot;&gt;&lt;ink scale=&quot;0.5713244&quot;&gt;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lt;/ink&gt;&lt;/athena&gt;"/>
</p:tagLst>
</file>

<file path=ppt/tags/tag3.xml><?xml version="1.0" encoding="utf-8"?>
<p:tagLst xmlns:a="http://schemas.openxmlformats.org/drawingml/2006/main" xmlns:r="http://schemas.openxmlformats.org/officeDocument/2006/relationships" xmlns:p="http://schemas.openxmlformats.org/presentationml/2006/main">
  <p:tag name="ATHENA.CUSTOMXMLID" val="{BF5AD089-A8D0-4539-89DC-90FB8679FE8D}"/>
  <p:tag name="ATHENA.CUSTOMXMLCONTENT" val="&lt;?xml version=&quot;1.0&quot;?&gt;&lt;athena xmlns=&quot;http://schemas.microsoft.com/edu/athena&quot; version=&quot;0.1.3396.0&quot;&gt;&lt;timings duration=&quot;67288&quot;/&gt;&lt;/athena&gt;"/>
</p:tagLst>
</file>

<file path=ppt/tags/tag4.xml><?xml version="1.0" encoding="utf-8"?>
<p:tagLst xmlns:a="http://schemas.openxmlformats.org/drawingml/2006/main" xmlns:r="http://schemas.openxmlformats.org/officeDocument/2006/relationships" xmlns:p="http://schemas.openxmlformats.org/presentationml/2006/main">
  <p:tag name="ATHENA.CUSTOMXMLID" val="{C556B207-714A-467E-AC42-E37FA114FFC3}"/>
  <p:tag name="ATHENA.CUSTOMXMLCONTENT" val="&lt;?xml version=&quot;1.0&quot;?&gt;&lt;athena xmlns=&quot;http://schemas.microsoft.com/edu/athena&quot; version=&quot;0.1.3396.0&quot;&gt;&lt;ink scale=&quot;0.5713244&quot;&gt;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lt;/ink&gt;&lt;/athena&gt;"/>
</p:tagLst>
</file>

<file path=ppt/theme/theme1.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0.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1.xml><?xml version="1.0" encoding="utf-8"?>
<a:theme xmlns:a="http://schemas.openxmlformats.org/drawingml/2006/main" name="4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2.xml><?xml version="1.0" encoding="utf-8"?>
<a:theme xmlns:a="http://schemas.openxmlformats.org/drawingml/2006/main" name="1_6-30540_Office_365_CloudRoadShow">
  <a:themeElements>
    <a:clrScheme name="Custom 10">
      <a:dk1>
        <a:srgbClr val="000000"/>
      </a:dk1>
      <a:lt1>
        <a:srgbClr val="FFFFFF"/>
      </a:lt1>
      <a:dk2>
        <a:srgbClr val="D83B01"/>
      </a:dk2>
      <a:lt2>
        <a:srgbClr val="797A7D"/>
      </a:lt2>
      <a:accent1>
        <a:srgbClr val="D83B01"/>
      </a:accent1>
      <a:accent2>
        <a:srgbClr val="0078D7"/>
      </a:accent2>
      <a:accent3>
        <a:srgbClr val="FF8C00"/>
      </a:accent3>
      <a:accent4>
        <a:srgbClr val="107C10"/>
      </a:accent4>
      <a:accent5>
        <a:srgbClr val="00188F"/>
      </a:accent5>
      <a:accent6>
        <a:srgbClr val="5C2D91"/>
      </a:accent6>
      <a:hlink>
        <a:srgbClr val="FFFFFF"/>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365_CloudRoadShow_TEMPLATE.potx" id="{91953408-50A6-4D48-BBC9-67A4F6F9DD3A}" vid="{8A54BA10-03F3-4B7F-AD37-72B81A3EE58B}"/>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NA14Speaker_PPT_Template [Read-Only]" id="{2A7DA4F6-E863-44BA-B064-9E5DF871FA15}" vid="{CA2D5409-25F5-4284-AE71-EC20238C5228}"/>
    </a:ext>
  </a:extLst>
</a:theme>
</file>

<file path=ppt/theme/theme3.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4.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5.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6.xml><?xml version="1.0" encoding="utf-8"?>
<a:theme xmlns:a="http://schemas.openxmlformats.org/drawingml/2006/main" name="2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7.xml><?xml version="1.0" encoding="utf-8"?>
<a:theme xmlns:a="http://schemas.openxmlformats.org/drawingml/2006/main" name="3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8.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9.xml><?xml version="1.0" encoding="utf-8"?>
<a:theme xmlns:a="http://schemas.openxmlformats.org/drawingml/2006/main" name="6-30540_Office_365_CloudRoadShow">
  <a:themeElements>
    <a:clrScheme name="Custom 23">
      <a:dk1>
        <a:srgbClr val="262626"/>
      </a:dk1>
      <a:lt1>
        <a:srgbClr val="FFFFFF"/>
      </a:lt1>
      <a:dk2>
        <a:srgbClr val="D83B01"/>
      </a:dk2>
      <a:lt2>
        <a:srgbClr val="797A7D"/>
      </a:lt2>
      <a:accent1>
        <a:srgbClr val="D83B01"/>
      </a:accent1>
      <a:accent2>
        <a:srgbClr val="0078D7"/>
      </a:accent2>
      <a:accent3>
        <a:srgbClr val="FF8C00"/>
      </a:accent3>
      <a:accent4>
        <a:srgbClr val="107C10"/>
      </a:accent4>
      <a:accent5>
        <a:srgbClr val="00188F"/>
      </a:accent5>
      <a:accent6>
        <a:srgbClr val="5C2D91"/>
      </a:accent6>
      <a:hlink>
        <a:srgbClr val="D83B01"/>
      </a:hlink>
      <a:folHlink>
        <a:srgbClr val="FE7E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365_CloudRoadShow_TEMPLATE_v02.potx" id="{B5470EB0-641B-4935-9E12-484AA2312254}" vid="{A0499B42-DE34-48E1-8CB5-0A4D707E131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item1.xml><?xml version="1.0" encoding="utf-8"?>
<Control xmlns="http://schemas.microsoft.com/VisualStudio/2011/storyboarding/control">
  <Id Name="System.Storyboarding.Common.MouseClick" Revision="1" Stencil="System.Storyboarding.Common" StencilVersion="0.1"/>
</Control>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ontrol xmlns="http://schemas.microsoft.com/VisualStudio/2011/storyboarding/control">
  <Id Name="System.Storyboarding.Common.MouseClick" Revision="1" Stencil="System.Storyboarding.Common" StencilVersion="0.1"/>
</Control>
</file>

<file path=customXml/item4.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p:properties xmlns:p="http://schemas.microsoft.com/office/2006/metadata/properties" xmlns:xsi="http://www.w3.org/2001/XMLSchema-instance" xmlns:pc="http://schemas.microsoft.com/office/infopath/2007/PartnerControls">
  <documentManagement>
    <SharedWithUsers xmlns="5fad15d0-477e-40da-a20d-40d4ca777cbd">
      <UserInfo>
        <DisplayName>Steve Walker</DisplayName>
        <AccountId>30</AccountId>
        <AccountType/>
      </UserInfo>
      <UserInfo>
        <DisplayName>Alyssa Jones</DisplayName>
        <AccountId>290</AccountId>
        <AccountType/>
      </UserInfo>
      <UserInfo>
        <DisplayName>Chakkaradeep (Chaks) Chinnakonda Chandran</DisplayName>
        <AccountId>285</AccountId>
        <AccountType/>
      </UserInfo>
      <UserInfo>
        <DisplayName>Brian Jones (OFFICE)</DisplayName>
        <AccountId>15</AccountId>
        <AccountType/>
      </UserInfo>
      <UserInfo>
        <DisplayName>Sine Rix</DisplayName>
        <AccountId>305</AccountId>
        <AccountType/>
      </UserInfo>
      <UserInfo>
        <DisplayName>Rob Howard (SHAREPOINT)</DisplayName>
        <AccountId>27</AccountId>
        <AccountType/>
      </UserInfo>
    </SharedWithUsers>
  </documentManagement>
</p:properties>
</file>

<file path=customXml/item6.xml><?xml version="1.0" encoding="utf-8"?>
<ct:contentTypeSchema xmlns:ct="http://schemas.microsoft.com/office/2006/metadata/contentType" xmlns:ma="http://schemas.microsoft.com/office/2006/metadata/properties/metaAttributes" ct:_="" ma:_="" ma:contentTypeName="Document" ma:contentTypeID="0x01010016D17B93EE9F2F41994D2F228468D10E" ma:contentTypeVersion="2" ma:contentTypeDescription="Create a new document." ma:contentTypeScope="" ma:versionID="2847d091bacb3713e3dcb8d164862fcb">
  <xsd:schema xmlns:xsd="http://www.w3.org/2001/XMLSchema" xmlns:xs="http://www.w3.org/2001/XMLSchema" xmlns:p="http://schemas.microsoft.com/office/2006/metadata/properties" xmlns:ns2="646976ae-59cf-49eb-9f2b-1314aabf2719" targetNamespace="http://schemas.microsoft.com/office/2006/metadata/properties" ma:root="true" ma:fieldsID="2d34bce725ea75d3dc43000d06fc92ff" ns2:_="">
    <xsd:import namespace="646976ae-59cf-49eb-9f2b-1314aabf2719"/>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6976ae-59cf-49eb-9f2b-1314aabf271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xml><?xml version="1.0" encoding="utf-8"?>
<Control xmlns="http://schemas.microsoft.com/VisualStudio/2011/storyboarding/control">
  <Id Name="System.Storyboarding.Common.MouseClick" Revision="1" Stencil="System.Storyboarding.Common" StencilVersion="0.1"/>
</Control>
</file>

<file path=customXml/item8.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9E7126-F16A-45B5-AD0A-00A9744EF6D8}">
  <ds:schemaRefs>
    <ds:schemaRef ds:uri="http://schemas.microsoft.com/VisualStudio/2011/storyboarding/control"/>
  </ds:schemaRefs>
</ds:datastoreItem>
</file>

<file path=customXml/itemProps2.xml><?xml version="1.0" encoding="utf-8"?>
<ds:datastoreItem xmlns:ds="http://schemas.openxmlformats.org/officeDocument/2006/customXml" ds:itemID="{25EE95AF-F988-4887-BDCF-D8EDB3D46FEF}">
  <ds:schemaRefs>
    <ds:schemaRef ds:uri="http://schemas.microsoft.com/sharepoint/v3/contenttype/forms"/>
  </ds:schemaRefs>
</ds:datastoreItem>
</file>

<file path=customXml/itemProps3.xml><?xml version="1.0" encoding="utf-8"?>
<ds:datastoreItem xmlns:ds="http://schemas.openxmlformats.org/officeDocument/2006/customXml" ds:itemID="{72A6EF93-61CB-4EE6-B073-F36E102224DD}">
  <ds:schemaRefs>
    <ds:schemaRef ds:uri="http://schemas.microsoft.com/VisualStudio/2011/storyboarding/control"/>
  </ds:schemaRefs>
</ds:datastoreItem>
</file>

<file path=customXml/itemProps4.xml><?xml version="1.0" encoding="utf-8"?>
<ds:datastoreItem xmlns:ds="http://schemas.openxmlformats.org/officeDocument/2006/customXml" ds:itemID="{3E26BE3D-D44C-4CB8-A2DB-E695B51F89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5fad15d0-477e-40da-a20d-40d4ca777cbd"/>
    <ds:schemaRef ds:uri="http://purl.org/dc/dcmitype/"/>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elements/1.1/"/>
  </ds:schemaRefs>
</ds:datastoreItem>
</file>

<file path=customXml/itemProps6.xml><?xml version="1.0" encoding="utf-8"?>
<ds:datastoreItem xmlns:ds="http://schemas.openxmlformats.org/officeDocument/2006/customXml" ds:itemID="{6838F586-395B-412F-86F5-C585E3BCE6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6976ae-59cf-49eb-9f2b-1314aabf271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7.xml><?xml version="1.0" encoding="utf-8"?>
<ds:datastoreItem xmlns:ds="http://schemas.openxmlformats.org/officeDocument/2006/customXml" ds:itemID="{62347F67-9E93-485F-9214-E584208EB924}">
  <ds:schemaRefs>
    <ds:schemaRef ds:uri="http://schemas.microsoft.com/VisualStudio/2011/storyboarding/control"/>
  </ds:schemaRefs>
</ds:datastoreItem>
</file>

<file path=customXml/itemProps8.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17159</TotalTime>
  <Words>1535</Words>
  <Application>Microsoft Office PowerPoint</Application>
  <PresentationFormat>Custom</PresentationFormat>
  <Paragraphs>259</Paragraphs>
  <Slides>29</Slides>
  <Notes>15</Notes>
  <HiddenSlides>1</HiddenSlides>
  <MMClips>0</MMClips>
  <ScaleCrop>false</ScaleCrop>
  <HeadingPairs>
    <vt:vector size="6" baseType="variant">
      <vt:variant>
        <vt:lpstr>Fonts Used</vt:lpstr>
      </vt:variant>
      <vt:variant>
        <vt:i4>11</vt:i4>
      </vt:variant>
      <vt:variant>
        <vt:lpstr>Theme</vt:lpstr>
      </vt:variant>
      <vt:variant>
        <vt:i4>12</vt:i4>
      </vt:variant>
      <vt:variant>
        <vt:lpstr>Slide Titles</vt:lpstr>
      </vt:variant>
      <vt:variant>
        <vt:i4>29</vt:i4>
      </vt:variant>
    </vt:vector>
  </HeadingPairs>
  <TitlesOfParts>
    <vt:vector size="52" baseType="lpstr">
      <vt:lpstr>Arial</vt:lpstr>
      <vt:lpstr>Calibri</vt:lpstr>
      <vt:lpstr>Consolas</vt:lpstr>
      <vt:lpstr>Courier New</vt:lpstr>
      <vt:lpstr>Lucida Console</vt:lpstr>
      <vt:lpstr>Segoe Light</vt:lpstr>
      <vt:lpstr>Segoe UI</vt:lpstr>
      <vt:lpstr>Segoe UI Black</vt:lpstr>
      <vt:lpstr>Segoe UI Light</vt:lpstr>
      <vt:lpstr>Segoe UI Semibold</vt:lpstr>
      <vt:lpstr>Wingdings</vt:lpstr>
      <vt:lpstr>1_5-30055_Office Template 2012 - 16x9 - White Background</vt:lpstr>
      <vt:lpstr>1_TechEd 2014 Dk Blue</vt:lpstr>
      <vt:lpstr>5-30055_Office Template 2012 - 16x9 - White Background</vt:lpstr>
      <vt:lpstr>1_Metro Presentation</vt:lpstr>
      <vt:lpstr>2_TEE14 Speaker PPT Template</vt:lpstr>
      <vt:lpstr>2_5-30055_Office Template 2012 - 16x9 - White Background</vt:lpstr>
      <vt:lpstr>3_5-30055_Office Template 2012 - 16x9 - White Background</vt:lpstr>
      <vt:lpstr>5-30610_Microsoft_Ignite_Keynote_Template_CUSTOM_LIGHT</vt:lpstr>
      <vt:lpstr>6-30540_Office_365_CloudRoadShow</vt:lpstr>
      <vt:lpstr>1_COLOR TEMPLATE</vt:lpstr>
      <vt:lpstr>4_5-30055_Office Template 2012 - 16x9 - White Background</vt:lpstr>
      <vt:lpstr>1_6-30540_Office_365_CloudRoadShow</vt:lpstr>
      <vt:lpstr>Office 365 development</vt:lpstr>
      <vt:lpstr>Intro to the  Microsoft Graph API </vt:lpstr>
      <vt:lpstr>Agenda</vt:lpstr>
      <vt:lpstr>PowerPoint Presentation</vt:lpstr>
      <vt:lpstr>Developer vision</vt:lpstr>
      <vt:lpstr>Building integration with  Office 365</vt:lpstr>
      <vt:lpstr>Microsoft Graph API</vt:lpstr>
      <vt:lpstr>Microsoft Graph, gateway to Office 365</vt:lpstr>
      <vt:lpstr>Office 365 direct API Endpoints</vt:lpstr>
      <vt:lpstr>Office 365 connected apps</vt:lpstr>
      <vt:lpstr>Single authentication flow for Office 365</vt:lpstr>
      <vt:lpstr>Common consent</vt:lpstr>
      <vt:lpstr>Authentication Options</vt:lpstr>
      <vt:lpstr>Microsoft Account + Azure AD</vt:lpstr>
      <vt:lpstr>Integrating with Office 365 </vt:lpstr>
      <vt:lpstr>Demo Do.com Store Graph Visualizer  Graph Explorer </vt:lpstr>
      <vt:lpstr>PowerPoint Presentation</vt:lpstr>
      <vt:lpstr>Microsoft Graph </vt:lpstr>
      <vt:lpstr>Register App from dev.office.com</vt:lpstr>
      <vt:lpstr>Demo Documentation App registration </vt:lpstr>
      <vt:lpstr>PowerPoint Presentation</vt:lpstr>
      <vt:lpstr>Demo SDKs Code samples</vt:lpstr>
      <vt:lpstr>PowerPoint Presentation</vt:lpstr>
      <vt:lpstr>Resources</vt:lpstr>
      <vt:lpstr>Further reading…</vt:lpstr>
      <vt:lpstr>Developer Program</vt:lpstr>
      <vt:lpstr>Engage</vt:lpstr>
      <vt:lpstr>Session Evaluations   Sign in to the Schedule Builder and select ‘My Evaluations’ to complete your Session Evaluations after each session.  http://aka.ms/cloud.saopaulo</vt:lpstr>
      <vt:lpstr>PowerPoint Presentation</vt:lpstr>
    </vt:vector>
  </TitlesOfParts>
  <Manager>&lt;Speech writer name goes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 Development</dc:title>
  <dc:subject>TechEd 2014</dc:subject>
  <dc:creator>Sanjeevini Mittal</dc:creator>
  <cp:keywords>Office 365;Evolving Workforce</cp:keywords>
  <dc:description>Template: Jordan Cayabyab, Artitudes Design
Formatting: 
Audience Type:</dc:description>
  <cp:lastModifiedBy>Jeremy Thake</cp:lastModifiedBy>
  <cp:revision>499</cp:revision>
  <dcterms:created xsi:type="dcterms:W3CDTF">2013-10-21T21:40:33Z</dcterms:created>
  <dcterms:modified xsi:type="dcterms:W3CDTF">2016-02-26T01:52:56Z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0x010100A2E4C90AA7333249A7DBC8CC6F49919B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18;#George R. Brown Convention Center|6c33c07d-d6c4-4c5e-b5d0-7afd8a7a4e7d</vt:lpwstr>
  </property>
  <property fmtid="{D5CDD505-2E9C-101B-9397-08002B2CF9AE}" pid="7" name="Track">
    <vt:lpwstr/>
  </property>
  <property fmtid="{D5CDD505-2E9C-101B-9397-08002B2CF9AE}" pid="8" name="Event Location">
    <vt:lpwstr>17;#Houston|b97448fd-4b6d-4055-9328-60bf1c4ceb26</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16;#Microsoft Tech Ed|30c8c6b6-2916-412b-8e18-b132d138380c</vt:lpwstr>
  </property>
  <property fmtid="{D5CDD505-2E9C-101B-9397-08002B2CF9AE}" pid="12" name="TaxKeyword">
    <vt:lpwstr>37;#Office 365|11111111-1111-1111-1111-111111111111;#36;#Evolving Workforce|a6f3b9c1-a92c-4262-a09b-d03ae5f022ab</vt:lpwstr>
  </property>
  <property fmtid="{D5CDD505-2E9C-101B-9397-08002B2CF9AE}" pid="13" name="IsMyDocuments">
    <vt:i4>1</vt:i4>
  </property>
  <property fmtid="{D5CDD505-2E9C-101B-9397-08002B2CF9AE}" pid="14" name="TaxCatchAll">
    <vt:lpwstr>37;#Office 365;#36;#Evolving Workforce</vt:lpwstr>
  </property>
  <property fmtid="{D5CDD505-2E9C-101B-9397-08002B2CF9AE}" pid="15" name="TaxKeywordTaxHTField">
    <vt:lpwstr>Office 365|11111111-1111-1111-1111-111111111111;Evolving Workforce|a6f3b9c1-a92c-4262-a09b-d03ae5f022ab</vt:lpwstr>
  </property>
</Properties>
</file>